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042" r:id="rId1"/>
  </p:sldMasterIdLst>
  <p:notesMasterIdLst>
    <p:notesMasterId r:id="rId3"/>
  </p:notesMasterIdLst>
  <p:handoutMasterIdLst>
    <p:handoutMasterId r:id="rId4"/>
  </p:handoutMasterIdLst>
  <p:sldIdLst>
    <p:sldId id="257" r:id="rId2"/>
  </p:sldIdLst>
  <p:sldSz cx="42062400" cy="32918400"/>
  <p:notesSz cx="6858000" cy="9144000"/>
  <p:custDataLst>
    <p:tags r:id="rId5"/>
  </p:custDataLst>
  <p:defaultTextStyle>
    <a:defPPr>
      <a:defRPr lang="en-US"/>
    </a:defPPr>
    <a:lvl1pPr algn="l" defTabSz="4387850" rtl="0" fontAlgn="base">
      <a:spcBef>
        <a:spcPct val="0"/>
      </a:spcBef>
      <a:spcAft>
        <a:spcPct val="0"/>
      </a:spcAft>
      <a:defRPr sz="8600" kern="1200">
        <a:solidFill>
          <a:schemeClr val="tx1"/>
        </a:solidFill>
        <a:latin typeface="Perpetua" pitchFamily="18" charset="0"/>
        <a:ea typeface="MS PGothic" pitchFamily="34" charset="-128"/>
        <a:cs typeface="+mn-cs"/>
      </a:defRPr>
    </a:lvl1pPr>
    <a:lvl2pPr marL="2193925" indent="-1736725" algn="l" defTabSz="4387850" rtl="0" fontAlgn="base">
      <a:spcBef>
        <a:spcPct val="0"/>
      </a:spcBef>
      <a:spcAft>
        <a:spcPct val="0"/>
      </a:spcAft>
      <a:defRPr sz="8600" kern="1200">
        <a:solidFill>
          <a:schemeClr val="tx1"/>
        </a:solidFill>
        <a:latin typeface="Perpetua" pitchFamily="18" charset="0"/>
        <a:ea typeface="MS PGothic" pitchFamily="34" charset="-128"/>
        <a:cs typeface="+mn-cs"/>
      </a:defRPr>
    </a:lvl2pPr>
    <a:lvl3pPr marL="4387850" indent="-3473450" algn="l" defTabSz="4387850" rtl="0" fontAlgn="base">
      <a:spcBef>
        <a:spcPct val="0"/>
      </a:spcBef>
      <a:spcAft>
        <a:spcPct val="0"/>
      </a:spcAft>
      <a:defRPr sz="8600" kern="1200">
        <a:solidFill>
          <a:schemeClr val="tx1"/>
        </a:solidFill>
        <a:latin typeface="Perpetua" pitchFamily="18" charset="0"/>
        <a:ea typeface="MS PGothic" pitchFamily="34" charset="-128"/>
        <a:cs typeface="+mn-cs"/>
      </a:defRPr>
    </a:lvl3pPr>
    <a:lvl4pPr marL="6583363" indent="-5211763" algn="l" defTabSz="4387850" rtl="0" fontAlgn="base">
      <a:spcBef>
        <a:spcPct val="0"/>
      </a:spcBef>
      <a:spcAft>
        <a:spcPct val="0"/>
      </a:spcAft>
      <a:defRPr sz="8600" kern="1200">
        <a:solidFill>
          <a:schemeClr val="tx1"/>
        </a:solidFill>
        <a:latin typeface="Perpetua" pitchFamily="18" charset="0"/>
        <a:ea typeface="MS PGothic" pitchFamily="34" charset="-128"/>
        <a:cs typeface="+mn-cs"/>
      </a:defRPr>
    </a:lvl4pPr>
    <a:lvl5pPr marL="8777288" indent="-6948488" algn="l" defTabSz="4387850" rtl="0" fontAlgn="base">
      <a:spcBef>
        <a:spcPct val="0"/>
      </a:spcBef>
      <a:spcAft>
        <a:spcPct val="0"/>
      </a:spcAft>
      <a:defRPr sz="8600" kern="1200">
        <a:solidFill>
          <a:schemeClr val="tx1"/>
        </a:solidFill>
        <a:latin typeface="Perpetua" pitchFamily="18" charset="0"/>
        <a:ea typeface="MS PGothic" pitchFamily="34" charset="-128"/>
        <a:cs typeface="+mn-cs"/>
      </a:defRPr>
    </a:lvl5pPr>
    <a:lvl6pPr marL="2286000" algn="l" defTabSz="914400" rtl="0" eaLnBrk="1" latinLnBrk="0" hangingPunct="1">
      <a:defRPr sz="8600" kern="1200">
        <a:solidFill>
          <a:schemeClr val="tx1"/>
        </a:solidFill>
        <a:latin typeface="Perpetua" pitchFamily="18" charset="0"/>
        <a:ea typeface="MS PGothic" pitchFamily="34" charset="-128"/>
        <a:cs typeface="+mn-cs"/>
      </a:defRPr>
    </a:lvl6pPr>
    <a:lvl7pPr marL="2743200" algn="l" defTabSz="914400" rtl="0" eaLnBrk="1" latinLnBrk="0" hangingPunct="1">
      <a:defRPr sz="8600" kern="1200">
        <a:solidFill>
          <a:schemeClr val="tx1"/>
        </a:solidFill>
        <a:latin typeface="Perpetua" pitchFamily="18" charset="0"/>
        <a:ea typeface="MS PGothic" pitchFamily="34" charset="-128"/>
        <a:cs typeface="+mn-cs"/>
      </a:defRPr>
    </a:lvl7pPr>
    <a:lvl8pPr marL="3200400" algn="l" defTabSz="914400" rtl="0" eaLnBrk="1" latinLnBrk="0" hangingPunct="1">
      <a:defRPr sz="8600" kern="1200">
        <a:solidFill>
          <a:schemeClr val="tx1"/>
        </a:solidFill>
        <a:latin typeface="Perpetua" pitchFamily="18" charset="0"/>
        <a:ea typeface="MS PGothic" pitchFamily="34" charset="-128"/>
        <a:cs typeface="+mn-cs"/>
      </a:defRPr>
    </a:lvl8pPr>
    <a:lvl9pPr marL="3657600" algn="l" defTabSz="914400" rtl="0" eaLnBrk="1" latinLnBrk="0" hangingPunct="1">
      <a:defRPr sz="8600" kern="1200">
        <a:solidFill>
          <a:schemeClr val="tx1"/>
        </a:solidFill>
        <a:latin typeface="Perpetua"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0" d="100"/>
          <a:sy n="20" d="100"/>
        </p:scale>
        <p:origin x="-1584" y="204"/>
      </p:cViewPr>
      <p:guideLst>
        <p:guide orient="horz" pos="10368"/>
        <p:guide pos="13248"/>
      </p:guideLst>
    </p:cSldViewPr>
  </p:slideViewPr>
  <p:notesTextViewPr>
    <p:cViewPr>
      <p:scale>
        <a:sx n="100" d="100"/>
        <a:sy n="100" d="100"/>
      </p:scale>
      <p:origin x="0" y="0"/>
    </p:cViewPr>
  </p:notesTextViewPr>
  <p:sorterViewPr>
    <p:cViewPr>
      <p:scale>
        <a:sx n="300" d="100"/>
        <a:sy n="300" d="100"/>
      </p:scale>
      <p:origin x="0" y="34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397" tIns="45699" rIns="91397" bIns="45699" numCol="1" anchor="t" anchorCtr="0" compatLnSpc="1">
            <a:prstTxWarp prst="textNoShape">
              <a:avLst/>
            </a:prstTxWarp>
          </a:bodyPr>
          <a:lstStyle>
            <a:lvl1pPr eaLnBrk="0" hangingPunct="0">
              <a:defRPr sz="1200">
                <a:ea typeface="ＭＳ Ｐゴシック" pitchFamily="34" charset="-128"/>
              </a:defRPr>
            </a:lvl1pPr>
          </a:lstStyle>
          <a:p>
            <a:pPr>
              <a:defRPr/>
            </a:pPr>
            <a:endParaRPr lang="en-US"/>
          </a:p>
        </p:txBody>
      </p:sp>
      <p:sp>
        <p:nvSpPr>
          <p:cNvPr id="204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397" tIns="45699" rIns="91397" bIns="45699" numCol="1" anchor="t" anchorCtr="0" compatLnSpc="1">
            <a:prstTxWarp prst="textNoShape">
              <a:avLst/>
            </a:prstTxWarp>
          </a:bodyPr>
          <a:lstStyle>
            <a:lvl1pPr algn="r" eaLnBrk="0" hangingPunct="0">
              <a:defRPr sz="1200">
                <a:ea typeface="ＭＳ Ｐゴシック" pitchFamily="34" charset="-128"/>
              </a:defRPr>
            </a:lvl1pPr>
          </a:lstStyle>
          <a:p>
            <a:pPr>
              <a:defRPr/>
            </a:pPr>
            <a:fld id="{24F8E710-A088-449E-A2DC-97B73E8A5FC7}" type="datetimeFigureOut">
              <a:rPr lang="en-US"/>
              <a:pPr>
                <a:defRPr/>
              </a:pPr>
              <a:t>7/15/2014</a:t>
            </a:fld>
            <a:endParaRPr lang="en-US"/>
          </a:p>
        </p:txBody>
      </p:sp>
      <p:sp>
        <p:nvSpPr>
          <p:cNvPr id="204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397" tIns="45699" rIns="91397" bIns="45699" numCol="1" anchor="b" anchorCtr="0" compatLnSpc="1">
            <a:prstTxWarp prst="textNoShape">
              <a:avLst/>
            </a:prstTxWarp>
          </a:bodyPr>
          <a:lstStyle>
            <a:lvl1pPr eaLnBrk="0" hangingPunct="0">
              <a:defRPr sz="1200">
                <a:ea typeface="ＭＳ Ｐゴシック" pitchFamily="34" charset="-128"/>
              </a:defRPr>
            </a:lvl1pPr>
          </a:lstStyle>
          <a:p>
            <a:pPr>
              <a:defRPr/>
            </a:pPr>
            <a:endParaRPr lang="en-US"/>
          </a:p>
        </p:txBody>
      </p:sp>
      <p:sp>
        <p:nvSpPr>
          <p:cNvPr id="204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397" tIns="45699" rIns="91397" bIns="45699" numCol="1" anchor="b" anchorCtr="0" compatLnSpc="1">
            <a:prstTxWarp prst="textNoShape">
              <a:avLst/>
            </a:prstTxWarp>
          </a:bodyPr>
          <a:lstStyle>
            <a:lvl1pPr algn="r" eaLnBrk="0" hangingPunct="0">
              <a:defRPr sz="1200">
                <a:ea typeface="ＭＳ Ｐゴシック" pitchFamily="34" charset="-128"/>
              </a:defRPr>
            </a:lvl1pPr>
          </a:lstStyle>
          <a:p>
            <a:pPr>
              <a:defRPr/>
            </a:pPr>
            <a:fld id="{145B854C-1734-4E1D-956F-FE9556802072}" type="slidenum">
              <a:rPr lang="en-US"/>
              <a:pPr>
                <a:defRPr/>
              </a:pPr>
              <a:t>‹#›</a:t>
            </a:fld>
            <a:endParaRPr lang="en-US"/>
          </a:p>
        </p:txBody>
      </p:sp>
    </p:spTree>
    <p:extLst>
      <p:ext uri="{BB962C8B-B14F-4D97-AF65-F5344CB8AC3E}">
        <p14:creationId xmlns:p14="http://schemas.microsoft.com/office/powerpoint/2010/main" val="1453133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397" tIns="45699" rIns="91397" bIns="45699" rtlCol="0"/>
          <a:lstStyle>
            <a:lvl1pPr algn="l" defTabSz="438708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397" tIns="45699" rIns="91397" bIns="45699" numCol="1" anchor="t" anchorCtr="0" compatLnSpc="1">
            <a:prstTxWarp prst="textNoShape">
              <a:avLst/>
            </a:prstTxWarp>
          </a:bodyPr>
          <a:lstStyle>
            <a:lvl1pPr algn="r">
              <a:defRPr sz="1200">
                <a:latin typeface="Calibri" pitchFamily="34" charset="0"/>
                <a:ea typeface="ＭＳ Ｐゴシック" pitchFamily="34" charset="-128"/>
              </a:defRPr>
            </a:lvl1pPr>
          </a:lstStyle>
          <a:p>
            <a:pPr>
              <a:defRPr/>
            </a:pPr>
            <a:fld id="{3C7ED084-1464-4069-9094-A8654293774B}" type="datetimeFigureOut">
              <a:rPr lang="en-US"/>
              <a:pPr>
                <a:defRPr/>
              </a:pPr>
              <a:t>7/15/2014</a:t>
            </a:fld>
            <a:endParaRPr lang="en-US"/>
          </a:p>
        </p:txBody>
      </p:sp>
      <p:sp>
        <p:nvSpPr>
          <p:cNvPr id="4" name="Slide Image Placeholder 3"/>
          <p:cNvSpPr>
            <a:spLocks noGrp="1" noRot="1" noChangeAspect="1"/>
          </p:cNvSpPr>
          <p:nvPr>
            <p:ph type="sldImg" idx="2"/>
          </p:nvPr>
        </p:nvSpPr>
        <p:spPr>
          <a:xfrm>
            <a:off x="1238250" y="685800"/>
            <a:ext cx="4381500" cy="3429000"/>
          </a:xfrm>
          <a:prstGeom prst="rect">
            <a:avLst/>
          </a:prstGeom>
          <a:noFill/>
          <a:ln w="12700">
            <a:solidFill>
              <a:prstClr val="black"/>
            </a:solidFill>
          </a:ln>
        </p:spPr>
        <p:txBody>
          <a:bodyPr vert="horz" lIns="91397" tIns="45699" rIns="91397" bIns="45699"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397" tIns="45699" rIns="91397" bIns="4569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397" tIns="45699" rIns="91397" bIns="45699" rtlCol="0" anchor="b"/>
          <a:lstStyle>
            <a:lvl1pPr algn="l" defTabSz="438708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397" tIns="45699" rIns="91397" bIns="45699" numCol="1" anchor="b" anchorCtr="0" compatLnSpc="1">
            <a:prstTxWarp prst="textNoShape">
              <a:avLst/>
            </a:prstTxWarp>
          </a:bodyPr>
          <a:lstStyle>
            <a:lvl1pPr algn="r">
              <a:defRPr sz="1200">
                <a:latin typeface="Calibri" pitchFamily="34" charset="0"/>
                <a:ea typeface="ＭＳ Ｐゴシック" pitchFamily="34" charset="-128"/>
              </a:defRPr>
            </a:lvl1pPr>
          </a:lstStyle>
          <a:p>
            <a:pPr>
              <a:defRPr/>
            </a:pPr>
            <a:fld id="{BC6EE50D-3DF6-44AD-8FC4-B1FD261CD0E8}" type="slidenum">
              <a:rPr lang="en-US"/>
              <a:pPr>
                <a:defRPr/>
              </a:pPr>
              <a:t>‹#›</a:t>
            </a:fld>
            <a:endParaRPr lang="en-US"/>
          </a:p>
        </p:txBody>
      </p:sp>
    </p:spTree>
    <p:extLst>
      <p:ext uri="{BB962C8B-B14F-4D97-AF65-F5344CB8AC3E}">
        <p14:creationId xmlns:p14="http://schemas.microsoft.com/office/powerpoint/2010/main" val="1395543952"/>
      </p:ext>
    </p:extLst>
  </p:cSld>
  <p:clrMap bg1="lt1" tx1="dk1" bg2="lt2" tx2="dk2" accent1="accent1" accent2="accent2" accent3="accent3" accent4="accent4" accent5="accent5" accent6="accent6" hlink="hlink" folHlink="folHlink"/>
  <p:notesStyle>
    <a:lvl1pPr algn="l" defTabSz="4387850" rtl="0" eaLnBrk="0" fontAlgn="base" hangingPunct="0">
      <a:spcBef>
        <a:spcPct val="30000"/>
      </a:spcBef>
      <a:spcAft>
        <a:spcPct val="0"/>
      </a:spcAft>
      <a:defRPr sz="5800" kern="1200">
        <a:solidFill>
          <a:schemeClr val="tx1"/>
        </a:solidFill>
        <a:latin typeface="+mn-lt"/>
        <a:ea typeface="MS PGothic" pitchFamily="34" charset="-128"/>
        <a:cs typeface="ＭＳ Ｐゴシック" charset="0"/>
      </a:defRPr>
    </a:lvl1pPr>
    <a:lvl2pPr marL="2193925" algn="l" defTabSz="4387850" rtl="0" eaLnBrk="0" fontAlgn="base" hangingPunct="0">
      <a:spcBef>
        <a:spcPct val="30000"/>
      </a:spcBef>
      <a:spcAft>
        <a:spcPct val="0"/>
      </a:spcAft>
      <a:defRPr sz="5800" kern="1200">
        <a:solidFill>
          <a:schemeClr val="tx1"/>
        </a:solidFill>
        <a:latin typeface="+mn-lt"/>
        <a:ea typeface="MS PGothic" pitchFamily="34" charset="-128"/>
        <a:cs typeface="+mn-cs"/>
      </a:defRPr>
    </a:lvl2pPr>
    <a:lvl3pPr marL="4387850" algn="l" defTabSz="4387850" rtl="0" eaLnBrk="0" fontAlgn="base" hangingPunct="0">
      <a:spcBef>
        <a:spcPct val="30000"/>
      </a:spcBef>
      <a:spcAft>
        <a:spcPct val="0"/>
      </a:spcAft>
      <a:defRPr sz="5800" kern="1200">
        <a:solidFill>
          <a:schemeClr val="tx1"/>
        </a:solidFill>
        <a:latin typeface="+mn-lt"/>
        <a:ea typeface="MS PGothic" pitchFamily="34" charset="-128"/>
        <a:cs typeface="+mn-cs"/>
      </a:defRPr>
    </a:lvl3pPr>
    <a:lvl4pPr marL="6583363" algn="l" defTabSz="4387850" rtl="0" eaLnBrk="0" fontAlgn="base" hangingPunct="0">
      <a:spcBef>
        <a:spcPct val="30000"/>
      </a:spcBef>
      <a:spcAft>
        <a:spcPct val="0"/>
      </a:spcAft>
      <a:defRPr sz="5800" kern="1200">
        <a:solidFill>
          <a:schemeClr val="tx1"/>
        </a:solidFill>
        <a:latin typeface="+mn-lt"/>
        <a:ea typeface="MS PGothic" pitchFamily="34" charset="-128"/>
        <a:cs typeface="+mn-cs"/>
      </a:defRPr>
    </a:lvl4pPr>
    <a:lvl5pPr marL="8777288" algn="l" defTabSz="4387850" rtl="0" eaLnBrk="0" fontAlgn="base" hangingPunct="0">
      <a:spcBef>
        <a:spcPct val="30000"/>
      </a:spcBef>
      <a:spcAft>
        <a:spcPct val="0"/>
      </a:spcAft>
      <a:defRPr sz="5800" kern="1200">
        <a:solidFill>
          <a:schemeClr val="tx1"/>
        </a:solidFill>
        <a:latin typeface="+mn-lt"/>
        <a:ea typeface="MS PGothic" pitchFamily="34" charset="-128"/>
        <a:cs typeface="+mn-cs"/>
      </a:defRPr>
    </a:lvl5pPr>
    <a:lvl6pPr marL="10972800" algn="l" defTabSz="4389120" rtl="0" eaLnBrk="1" latinLnBrk="0" hangingPunct="1">
      <a:defRPr sz="5800" kern="1200">
        <a:solidFill>
          <a:schemeClr val="tx1"/>
        </a:solidFill>
        <a:latin typeface="+mn-lt"/>
        <a:ea typeface="+mn-ea"/>
        <a:cs typeface="+mn-cs"/>
      </a:defRPr>
    </a:lvl6pPr>
    <a:lvl7pPr marL="13167360" algn="l" defTabSz="4389120" rtl="0" eaLnBrk="1" latinLnBrk="0" hangingPunct="1">
      <a:defRPr sz="5800" kern="1200">
        <a:solidFill>
          <a:schemeClr val="tx1"/>
        </a:solidFill>
        <a:latin typeface="+mn-lt"/>
        <a:ea typeface="+mn-ea"/>
        <a:cs typeface="+mn-cs"/>
      </a:defRPr>
    </a:lvl7pPr>
    <a:lvl8pPr marL="15361920" algn="l" defTabSz="4389120" rtl="0" eaLnBrk="1" latinLnBrk="0" hangingPunct="1">
      <a:defRPr sz="5800" kern="1200">
        <a:solidFill>
          <a:schemeClr val="tx1"/>
        </a:solidFill>
        <a:latin typeface="+mn-lt"/>
        <a:ea typeface="+mn-ea"/>
        <a:cs typeface="+mn-cs"/>
      </a:defRPr>
    </a:lvl8pPr>
    <a:lvl9pPr marL="17556480" algn="l" defTabSz="438912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1238250" y="685800"/>
            <a:ext cx="4381500" cy="34290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a:lstStyle/>
          <a:p>
            <a:fld id="{02CCA1F6-38A5-46F0-B504-002136DE1096}" type="slidenum">
              <a:rPr lang="en-US" smtClean="0">
                <a:ea typeface="MS PGothic" pitchFamily="34" charset="-128"/>
              </a:rPr>
              <a:pPr/>
              <a:t>1</a:t>
            </a:fld>
            <a:endParaRPr lang="en-US" smtClean="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32186564"/>
            <a:ext cx="42062400" cy="731837"/>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5" name="Rectangle 4"/>
          <p:cNvSpPr>
            <a:spLocks noChangeArrowheads="1"/>
          </p:cNvSpPr>
          <p:nvPr/>
        </p:nvSpPr>
        <p:spPr bwMode="white">
          <a:xfrm>
            <a:off x="41361059" y="14288"/>
            <a:ext cx="701344" cy="32918400"/>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6" name="Rectangle 5"/>
          <p:cNvSpPr>
            <a:spLocks noChangeArrowheads="1"/>
          </p:cNvSpPr>
          <p:nvPr/>
        </p:nvSpPr>
        <p:spPr bwMode="white">
          <a:xfrm>
            <a:off x="0" y="0"/>
            <a:ext cx="701345" cy="32918400"/>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7" name="Rectangle 6"/>
          <p:cNvSpPr>
            <a:spLocks noChangeArrowheads="1"/>
          </p:cNvSpPr>
          <p:nvPr/>
        </p:nvSpPr>
        <p:spPr bwMode="white">
          <a:xfrm>
            <a:off x="0" y="1"/>
            <a:ext cx="42062400" cy="12069763"/>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10" name="Rectangle 9"/>
          <p:cNvSpPr>
            <a:spLocks noChangeArrowheads="1"/>
          </p:cNvSpPr>
          <p:nvPr/>
        </p:nvSpPr>
        <p:spPr bwMode="auto">
          <a:xfrm>
            <a:off x="672439" y="30680025"/>
            <a:ext cx="40632327" cy="1485900"/>
          </a:xfrm>
          <a:prstGeom prst="rect">
            <a:avLst/>
          </a:prstGeom>
          <a:solidFill>
            <a:schemeClr val="accent3"/>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11" name="Straight Connector 10"/>
          <p:cNvSpPr>
            <a:spLocks noChangeShapeType="1"/>
          </p:cNvSpPr>
          <p:nvPr/>
        </p:nvSpPr>
        <p:spPr bwMode="auto">
          <a:xfrm>
            <a:off x="715037" y="11617325"/>
            <a:ext cx="40632327"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lIns="438912" tIns="219456" rIns="438912" bIns="219456" anchor="ctr"/>
          <a:lstStyle/>
          <a:p>
            <a:pPr>
              <a:defRPr/>
            </a:pPr>
            <a:endParaRPr lang="en-US"/>
          </a:p>
        </p:txBody>
      </p:sp>
      <p:sp>
        <p:nvSpPr>
          <p:cNvPr id="12" name="Rectangle 11"/>
          <p:cNvSpPr>
            <a:spLocks noChangeArrowheads="1"/>
          </p:cNvSpPr>
          <p:nvPr/>
        </p:nvSpPr>
        <p:spPr bwMode="auto">
          <a:xfrm>
            <a:off x="701345" y="731838"/>
            <a:ext cx="40632327" cy="314261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438912" tIns="219456" rIns="438912" bIns="219456" anchor="ctr"/>
          <a:lstStyle/>
          <a:p>
            <a:pPr>
              <a:defRPr/>
            </a:pPr>
            <a:endParaRPr lang="en-US" dirty="0"/>
          </a:p>
        </p:txBody>
      </p:sp>
      <p:sp>
        <p:nvSpPr>
          <p:cNvPr id="13" name="Oval 12"/>
          <p:cNvSpPr/>
          <p:nvPr/>
        </p:nvSpPr>
        <p:spPr>
          <a:xfrm>
            <a:off x="19628512" y="10153652"/>
            <a:ext cx="2805377" cy="2925763"/>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14" name="Oval 13"/>
          <p:cNvSpPr/>
          <p:nvPr/>
        </p:nvSpPr>
        <p:spPr>
          <a:xfrm>
            <a:off x="20063619" y="10607677"/>
            <a:ext cx="1935163" cy="2017713"/>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9" name="Subtitle 8"/>
          <p:cNvSpPr>
            <a:spLocks noGrp="1"/>
          </p:cNvSpPr>
          <p:nvPr>
            <p:ph type="subTitle" idx="1"/>
          </p:nvPr>
        </p:nvSpPr>
        <p:spPr>
          <a:xfrm>
            <a:off x="6309360" y="13533120"/>
            <a:ext cx="29443680" cy="8412480"/>
          </a:xfrm>
        </p:spPr>
        <p:txBody>
          <a:bodyPr/>
          <a:lstStyle>
            <a:lvl1pPr marL="0" indent="0" algn="ctr">
              <a:buNone/>
              <a:defRPr sz="7700" b="1" cap="all" spc="1200" baseline="0">
                <a:solidFill>
                  <a:schemeClr val="tx2"/>
                </a:solidFill>
              </a:defRPr>
            </a:lvl1pPr>
            <a:lvl2pPr marL="2194560" indent="0" algn="ctr">
              <a:buNone/>
            </a:lvl2pPr>
            <a:lvl3pPr marL="4389120" indent="0" algn="ctr">
              <a:buNone/>
            </a:lvl3pPr>
            <a:lvl4pPr marL="6583680" indent="0" algn="ctr">
              <a:buNone/>
            </a:lvl4pPr>
            <a:lvl5pPr marL="8778240" indent="0" algn="ctr">
              <a:buNone/>
            </a:lvl5pPr>
            <a:lvl6pPr marL="10972800" indent="0" algn="ctr">
              <a:buNone/>
            </a:lvl6pPr>
            <a:lvl7pPr marL="13167360" indent="0" algn="ctr">
              <a:buNone/>
            </a:lvl7pPr>
            <a:lvl8pPr marL="15361920" indent="0" algn="ctr">
              <a:buNone/>
            </a:lvl8pPr>
            <a:lvl9pPr marL="17556480" indent="0" algn="ctr">
              <a:buNone/>
            </a:lvl9pPr>
          </a:lstStyle>
          <a:p>
            <a:r>
              <a:rPr lang="en-US" smtClean="0"/>
              <a:t>Click to edit Master subtitle style</a:t>
            </a:r>
            <a:endParaRPr lang="en-US"/>
          </a:p>
        </p:txBody>
      </p:sp>
      <p:sp>
        <p:nvSpPr>
          <p:cNvPr id="8" name="Title 7"/>
          <p:cNvSpPr>
            <a:spLocks noGrp="1"/>
          </p:cNvSpPr>
          <p:nvPr>
            <p:ph type="ctrTitle"/>
          </p:nvPr>
        </p:nvSpPr>
        <p:spPr>
          <a:xfrm>
            <a:off x="3154680" y="1828800"/>
            <a:ext cx="35753040" cy="8412480"/>
          </a:xfrm>
        </p:spPr>
        <p:txBody>
          <a:bodyPr/>
          <a:lstStyle>
            <a:lvl1pPr>
              <a:defRPr sz="20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6E69179A-E113-418A-900E-A615287BAAA4}" type="datetimeFigureOut">
              <a:rPr lang="en-US"/>
              <a:pPr>
                <a:defRPr/>
              </a:pPr>
              <a:t>7/15/2014</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19979945" y="10556877"/>
            <a:ext cx="2102511" cy="2119313"/>
          </a:xfrm>
        </p:spPr>
        <p:txBody>
          <a:bodyPr/>
          <a:lstStyle>
            <a:lvl1pPr>
              <a:defRPr>
                <a:solidFill>
                  <a:schemeClr val="accent3">
                    <a:shade val="75000"/>
                  </a:schemeClr>
                </a:solidFill>
              </a:defRPr>
            </a:lvl1pPr>
          </a:lstStyle>
          <a:p>
            <a:pPr>
              <a:defRPr/>
            </a:pPr>
            <a:fld id="{95DFEF9C-76F8-4027-8457-B09D27E4689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4313BF-37BD-486E-A207-36421ABD7C6A}" type="datetimeFigureOut">
              <a:rPr lang="en-US"/>
              <a:pPr>
                <a:defRPr/>
              </a:pPr>
              <a:t>7/15/2014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9297BF-E23C-4CCA-AF24-2AF8EAC99AC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32186564"/>
            <a:ext cx="42062400" cy="731837"/>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5" name="Rectangle 4"/>
          <p:cNvSpPr>
            <a:spLocks noChangeArrowheads="1"/>
          </p:cNvSpPr>
          <p:nvPr/>
        </p:nvSpPr>
        <p:spPr bwMode="white">
          <a:xfrm>
            <a:off x="32248145" y="0"/>
            <a:ext cx="9814255" cy="32918400"/>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6" name="Rectangle 5"/>
          <p:cNvSpPr>
            <a:spLocks noChangeArrowheads="1"/>
          </p:cNvSpPr>
          <p:nvPr/>
        </p:nvSpPr>
        <p:spPr bwMode="white">
          <a:xfrm>
            <a:off x="0" y="1"/>
            <a:ext cx="42062400" cy="746125"/>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7" name="Rectangle 6"/>
          <p:cNvSpPr>
            <a:spLocks noChangeArrowheads="1"/>
          </p:cNvSpPr>
          <p:nvPr/>
        </p:nvSpPr>
        <p:spPr bwMode="white">
          <a:xfrm>
            <a:off x="0" y="0"/>
            <a:ext cx="701345" cy="32918400"/>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8" name="Rectangle 7"/>
          <p:cNvSpPr>
            <a:spLocks noChangeArrowheads="1"/>
          </p:cNvSpPr>
          <p:nvPr/>
        </p:nvSpPr>
        <p:spPr bwMode="auto">
          <a:xfrm>
            <a:off x="672439" y="30680025"/>
            <a:ext cx="40632327" cy="1485900"/>
          </a:xfrm>
          <a:prstGeom prst="rect">
            <a:avLst/>
          </a:prstGeom>
          <a:solidFill>
            <a:schemeClr val="accent3"/>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9" name="Rectangle 8"/>
          <p:cNvSpPr>
            <a:spLocks noChangeArrowheads="1"/>
          </p:cNvSpPr>
          <p:nvPr/>
        </p:nvSpPr>
        <p:spPr bwMode="auto">
          <a:xfrm>
            <a:off x="701345" y="746125"/>
            <a:ext cx="40632327" cy="314261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438912" tIns="219456" rIns="438912" bIns="219456" anchor="ctr"/>
          <a:lstStyle/>
          <a:p>
            <a:pPr>
              <a:defRPr/>
            </a:pPr>
            <a:endParaRPr lang="en-US" dirty="0"/>
          </a:p>
        </p:txBody>
      </p:sp>
      <p:sp>
        <p:nvSpPr>
          <p:cNvPr id="10" name="Straight Connector 9"/>
          <p:cNvSpPr>
            <a:spLocks noChangeShapeType="1"/>
          </p:cNvSpPr>
          <p:nvPr/>
        </p:nvSpPr>
        <p:spPr bwMode="auto">
          <a:xfrm rot="5400000">
            <a:off x="17875118" y="15735300"/>
            <a:ext cx="299783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lIns="438912" tIns="219456" rIns="438912" bIns="219456" anchor="ctr"/>
          <a:lstStyle/>
          <a:p>
            <a:pPr>
              <a:defRPr/>
            </a:pPr>
            <a:endParaRPr lang="en-US"/>
          </a:p>
        </p:txBody>
      </p:sp>
      <p:sp>
        <p:nvSpPr>
          <p:cNvPr id="11" name="Oval 10"/>
          <p:cNvSpPr/>
          <p:nvPr/>
        </p:nvSpPr>
        <p:spPr>
          <a:xfrm>
            <a:off x="31463126" y="14043025"/>
            <a:ext cx="2803855" cy="292735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12" name="Oval 11"/>
          <p:cNvSpPr/>
          <p:nvPr/>
        </p:nvSpPr>
        <p:spPr>
          <a:xfrm>
            <a:off x="31896711" y="14497050"/>
            <a:ext cx="1935163" cy="20193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3" name="Vertical Text Placeholder 2"/>
          <p:cNvSpPr>
            <a:spLocks noGrp="1"/>
          </p:cNvSpPr>
          <p:nvPr>
            <p:ph type="body" orient="vert" idx="1"/>
          </p:nvPr>
        </p:nvSpPr>
        <p:spPr>
          <a:xfrm>
            <a:off x="1402080" y="1463041"/>
            <a:ext cx="30144720" cy="2794255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34000440" y="1463048"/>
            <a:ext cx="6659880" cy="28087320"/>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31813038" y="14447840"/>
            <a:ext cx="2104032" cy="2117725"/>
          </a:xfrm>
        </p:spPr>
        <p:txBody>
          <a:bodyPr/>
          <a:lstStyle>
            <a:lvl1pPr>
              <a:defRPr/>
            </a:lvl1pPr>
          </a:lstStyle>
          <a:p>
            <a:pPr>
              <a:defRPr/>
            </a:pPr>
            <a:fld id="{126353ED-4686-4C31-AA73-22F9D398E56B}"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A00F241A-B65A-4682-B8E9-EB9940389575}" type="datetimeFigureOut">
              <a:rPr lang="en-US"/>
              <a:pPr>
                <a:defRPr/>
              </a:pPr>
              <a:t>7/15/2014</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1388060" y="7329830"/>
            <a:ext cx="39118032" cy="2194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9810B8-204A-4F8C-A3D1-BB6F0C604585}" type="datetimeFigureOut">
              <a:rPr lang="en-US"/>
              <a:pPr>
                <a:defRPr/>
              </a:pPr>
              <a:t>7/15/2014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20063620" y="4926014"/>
            <a:ext cx="2102511" cy="2119312"/>
          </a:xfrm>
        </p:spPr>
        <p:txBody>
          <a:bodyPr/>
          <a:lstStyle>
            <a:lvl1pPr>
              <a:defRPr/>
            </a:lvl1pPr>
          </a:lstStyle>
          <a:p>
            <a:pPr>
              <a:defRPr/>
            </a:pPr>
            <a:fld id="{4EB23F4D-00CE-4C03-BB88-379336EEFC0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701345" cy="32918400"/>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5" name="Rectangle 4"/>
          <p:cNvSpPr>
            <a:spLocks noChangeArrowheads="1"/>
          </p:cNvSpPr>
          <p:nvPr/>
        </p:nvSpPr>
        <p:spPr bwMode="white">
          <a:xfrm>
            <a:off x="0" y="32186564"/>
            <a:ext cx="42062400" cy="731837"/>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6" name="Rectangle 5"/>
          <p:cNvSpPr>
            <a:spLocks noChangeArrowheads="1"/>
          </p:cNvSpPr>
          <p:nvPr/>
        </p:nvSpPr>
        <p:spPr bwMode="white">
          <a:xfrm>
            <a:off x="0" y="0"/>
            <a:ext cx="42062400" cy="731838"/>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7" name="Rectangle 6"/>
          <p:cNvSpPr>
            <a:spLocks noChangeArrowheads="1"/>
          </p:cNvSpPr>
          <p:nvPr/>
        </p:nvSpPr>
        <p:spPr bwMode="white">
          <a:xfrm>
            <a:off x="41361059" y="92075"/>
            <a:ext cx="701344" cy="32918400"/>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8" name="Rectangle 7"/>
          <p:cNvSpPr>
            <a:spLocks noChangeArrowheads="1"/>
          </p:cNvSpPr>
          <p:nvPr/>
        </p:nvSpPr>
        <p:spPr bwMode="white">
          <a:xfrm>
            <a:off x="701345" y="10972801"/>
            <a:ext cx="40632327" cy="1463675"/>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9" name="Rectangle 8"/>
          <p:cNvSpPr>
            <a:spLocks noChangeArrowheads="1"/>
          </p:cNvSpPr>
          <p:nvPr/>
        </p:nvSpPr>
        <p:spPr bwMode="auto">
          <a:xfrm>
            <a:off x="715037" y="682627"/>
            <a:ext cx="40632327" cy="10271125"/>
          </a:xfrm>
          <a:prstGeom prst="rect">
            <a:avLst/>
          </a:prstGeom>
          <a:solidFill>
            <a:schemeClr val="accent1"/>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10" name="Rectangle 9"/>
          <p:cNvSpPr>
            <a:spLocks noChangeArrowheads="1"/>
          </p:cNvSpPr>
          <p:nvPr/>
        </p:nvSpPr>
        <p:spPr bwMode="auto">
          <a:xfrm>
            <a:off x="672439" y="30680025"/>
            <a:ext cx="40632327" cy="1485900"/>
          </a:xfrm>
          <a:prstGeom prst="rect">
            <a:avLst/>
          </a:prstGeom>
          <a:solidFill>
            <a:schemeClr val="accent3"/>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11" name="Rectangle 10"/>
          <p:cNvSpPr>
            <a:spLocks noChangeArrowheads="1"/>
          </p:cNvSpPr>
          <p:nvPr/>
        </p:nvSpPr>
        <p:spPr bwMode="auto">
          <a:xfrm>
            <a:off x="701345" y="731838"/>
            <a:ext cx="40632327" cy="314261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438912" tIns="219456" rIns="438912" bIns="219456" anchor="ctr"/>
          <a:lstStyle/>
          <a:p>
            <a:pPr>
              <a:defRPr/>
            </a:pPr>
            <a:endParaRPr lang="en-US" dirty="0"/>
          </a:p>
        </p:txBody>
      </p:sp>
      <p:sp>
        <p:nvSpPr>
          <p:cNvPr id="12" name="Straight Connector 11"/>
          <p:cNvSpPr>
            <a:spLocks noChangeShapeType="1"/>
          </p:cNvSpPr>
          <p:nvPr/>
        </p:nvSpPr>
        <p:spPr bwMode="auto">
          <a:xfrm>
            <a:off x="701345" y="11704638"/>
            <a:ext cx="40632327"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lIns="438912" tIns="219456" rIns="438912" bIns="219456" anchor="ctr"/>
          <a:lstStyle/>
          <a:p>
            <a:pPr>
              <a:defRPr/>
            </a:pPr>
            <a:endParaRPr lang="en-US"/>
          </a:p>
        </p:txBody>
      </p:sp>
      <p:sp>
        <p:nvSpPr>
          <p:cNvPr id="13" name="Oval 12"/>
          <p:cNvSpPr/>
          <p:nvPr/>
        </p:nvSpPr>
        <p:spPr>
          <a:xfrm>
            <a:off x="19628512" y="10153652"/>
            <a:ext cx="2805377" cy="2925763"/>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14" name="Oval 13"/>
          <p:cNvSpPr/>
          <p:nvPr/>
        </p:nvSpPr>
        <p:spPr>
          <a:xfrm>
            <a:off x="20063619" y="10607677"/>
            <a:ext cx="1935163" cy="2017713"/>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3" name="Text Placeholder 2"/>
          <p:cNvSpPr>
            <a:spLocks noGrp="1"/>
          </p:cNvSpPr>
          <p:nvPr>
            <p:ph type="body" idx="1"/>
          </p:nvPr>
        </p:nvSpPr>
        <p:spPr>
          <a:xfrm>
            <a:off x="6294762" y="13167362"/>
            <a:ext cx="29808800" cy="8031480"/>
          </a:xfrm>
        </p:spPr>
        <p:txBody>
          <a:bodyPr/>
          <a:lstStyle>
            <a:lvl1pPr marL="0" indent="0" algn="ctr">
              <a:buNone/>
              <a:defRPr sz="7700" b="1" cap="all" spc="1200" baseline="0">
                <a:solidFill>
                  <a:schemeClr val="tx2"/>
                </a:solidFill>
              </a:defRPr>
            </a:lvl1pPr>
            <a:lvl2pPr>
              <a:buNone/>
              <a:defRPr sz="8600">
                <a:solidFill>
                  <a:schemeClr val="tx1">
                    <a:tint val="75000"/>
                  </a:schemeClr>
                </a:solidFill>
              </a:defRPr>
            </a:lvl2pPr>
            <a:lvl3pPr>
              <a:buNone/>
              <a:defRPr sz="7700">
                <a:solidFill>
                  <a:schemeClr val="tx1">
                    <a:tint val="75000"/>
                  </a:schemeClr>
                </a:solidFill>
              </a:defRPr>
            </a:lvl3pPr>
            <a:lvl4pPr>
              <a:buNone/>
              <a:defRPr sz="6700">
                <a:solidFill>
                  <a:schemeClr val="tx1">
                    <a:tint val="75000"/>
                  </a:schemeClr>
                </a:solidFill>
              </a:defRPr>
            </a:lvl4pPr>
            <a:lvl5pPr>
              <a:buNone/>
              <a:defRPr sz="67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3322639" y="2560320"/>
            <a:ext cx="35753040" cy="7315200"/>
          </a:xfrm>
        </p:spPr>
        <p:txBody>
          <a:bodyPr/>
          <a:lstStyle>
            <a:lvl1pPr algn="ctr">
              <a:buNone/>
              <a:defRPr sz="20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9FBDB70D-09C4-4188-9C27-36CE7205AEC6}" type="datetimeFigureOut">
              <a:rPr lang="en-US"/>
              <a:pPr>
                <a:defRPr/>
              </a:pPr>
              <a:t>7/15/2014</a:t>
            </a:fld>
            <a:endParaRPr lang="en-US"/>
          </a:p>
        </p:txBody>
      </p:sp>
      <p:sp>
        <p:nvSpPr>
          <p:cNvPr id="17" name="Slide Number Placeholder 5"/>
          <p:cNvSpPr>
            <a:spLocks noGrp="1"/>
          </p:cNvSpPr>
          <p:nvPr>
            <p:ph type="sldNum" sz="quarter" idx="12"/>
          </p:nvPr>
        </p:nvSpPr>
        <p:spPr>
          <a:xfrm>
            <a:off x="19979945" y="10556877"/>
            <a:ext cx="2102511" cy="2119313"/>
          </a:xfrm>
        </p:spPr>
        <p:txBody>
          <a:bodyPr/>
          <a:lstStyle>
            <a:lvl1pPr>
              <a:defRPr>
                <a:solidFill>
                  <a:schemeClr val="accent3">
                    <a:shade val="75000"/>
                  </a:schemeClr>
                </a:solidFill>
              </a:defRPr>
            </a:lvl1pPr>
          </a:lstStyle>
          <a:p>
            <a:pPr>
              <a:defRPr/>
            </a:pPr>
            <a:fld id="{130F0553-B8AB-43DF-B802-3524995A8D7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20990124" y="7562851"/>
            <a:ext cx="41076" cy="23134638"/>
          </a:xfrm>
          <a:prstGeom prst="line">
            <a:avLst/>
          </a:prstGeom>
          <a:noFill/>
          <a:ln w="9525" cap="flat" cmpd="sng" algn="ctr">
            <a:solidFill>
              <a:schemeClr val="tx2"/>
            </a:solidFill>
            <a:prstDash val="sysDash"/>
            <a:round/>
            <a:headEnd type="none" w="med" len="med"/>
            <a:tailEnd type="none" w="med" len="med"/>
          </a:ln>
          <a:effectLst/>
        </p:spPr>
        <p:txBody>
          <a:bodyPr wrap="none" lIns="438912" tIns="219456" rIns="438912" bIns="219456" anchor="ctr"/>
          <a:lstStyle/>
          <a:p>
            <a:pPr>
              <a:defRPr/>
            </a:pPr>
            <a:endParaRPr lang="en-US"/>
          </a:p>
        </p:txBody>
      </p:sp>
      <p:sp>
        <p:nvSpPr>
          <p:cNvPr id="2" name="Title 1"/>
          <p:cNvSpPr>
            <a:spLocks noGrp="1"/>
          </p:cNvSpPr>
          <p:nvPr>
            <p:ph type="title"/>
          </p:nvPr>
        </p:nvSpPr>
        <p:spPr>
          <a:xfrm>
            <a:off x="1388060" y="1097280"/>
            <a:ext cx="39258240" cy="3642970"/>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1388060" y="6583680"/>
            <a:ext cx="18577560" cy="22472294"/>
          </a:xfrm>
        </p:spPr>
        <p:txBody>
          <a:bodyPr/>
          <a:lstStyle>
            <a:lvl1pPr>
              <a:defRPr sz="120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22082760" y="6583680"/>
            <a:ext cx="18577560" cy="22472294"/>
          </a:xfrm>
        </p:spPr>
        <p:txBody>
          <a:bodyPr/>
          <a:lstStyle>
            <a:lvl1pPr>
              <a:defRPr sz="120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26638914" y="30767340"/>
            <a:ext cx="14007108" cy="1755775"/>
          </a:xfrm>
        </p:spPr>
        <p:txBody>
          <a:bodyPr/>
          <a:lstStyle>
            <a:lvl1pPr>
              <a:defRPr/>
            </a:lvl1pPr>
          </a:lstStyle>
          <a:p>
            <a:pPr>
              <a:defRPr/>
            </a:pPr>
            <a:fld id="{7BC33DB0-49CD-46AF-A0FF-BDFB1A4F2220}" type="datetimeFigureOut">
              <a:rPr lang="en-US"/>
              <a:pPr>
                <a:defRPr/>
              </a:pPr>
              <a:t>7/15/2014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28CE0516-42E9-4BE1-8A5E-88B8BCCB925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21031200" y="10561638"/>
            <a:ext cx="0" cy="20102512"/>
          </a:xfrm>
          <a:prstGeom prst="line">
            <a:avLst/>
          </a:prstGeom>
          <a:noFill/>
          <a:ln w="9525" cap="flat" cmpd="sng" algn="ctr">
            <a:solidFill>
              <a:schemeClr val="tx2"/>
            </a:solidFill>
            <a:prstDash val="sysDash"/>
            <a:round/>
            <a:headEnd type="none" w="med" len="med"/>
            <a:tailEnd type="none" w="med" len="med"/>
          </a:ln>
          <a:effectLst/>
        </p:spPr>
        <p:txBody>
          <a:bodyPr wrap="none" lIns="438912" tIns="219456" rIns="438912" bIns="219456" anchor="ctr"/>
          <a:lstStyle/>
          <a:p>
            <a:pPr>
              <a:defRPr/>
            </a:pPr>
            <a:endParaRPr lang="en-US"/>
          </a:p>
        </p:txBody>
      </p:sp>
      <p:sp>
        <p:nvSpPr>
          <p:cNvPr id="8" name="Rectangle 7"/>
          <p:cNvSpPr>
            <a:spLocks noChangeArrowheads="1"/>
          </p:cNvSpPr>
          <p:nvPr/>
        </p:nvSpPr>
        <p:spPr bwMode="white">
          <a:xfrm>
            <a:off x="0" y="1"/>
            <a:ext cx="42062400" cy="6950075"/>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9" name="Rectangle 8"/>
          <p:cNvSpPr>
            <a:spLocks noChangeArrowheads="1"/>
          </p:cNvSpPr>
          <p:nvPr/>
        </p:nvSpPr>
        <p:spPr bwMode="white">
          <a:xfrm>
            <a:off x="0" y="32186564"/>
            <a:ext cx="42062400" cy="731837"/>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10" name="Rectangle 9"/>
          <p:cNvSpPr>
            <a:spLocks noChangeArrowheads="1"/>
          </p:cNvSpPr>
          <p:nvPr/>
        </p:nvSpPr>
        <p:spPr bwMode="white">
          <a:xfrm>
            <a:off x="0" y="0"/>
            <a:ext cx="701345" cy="32918400"/>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11" name="Rectangle 10"/>
          <p:cNvSpPr>
            <a:spLocks noChangeArrowheads="1"/>
          </p:cNvSpPr>
          <p:nvPr/>
        </p:nvSpPr>
        <p:spPr bwMode="white">
          <a:xfrm>
            <a:off x="41361059" y="0"/>
            <a:ext cx="701344" cy="32918400"/>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12" name="Rectangle 11"/>
          <p:cNvSpPr/>
          <p:nvPr/>
        </p:nvSpPr>
        <p:spPr>
          <a:xfrm>
            <a:off x="701345" y="6583364"/>
            <a:ext cx="40632327" cy="4389437"/>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13" name="Rectangle 12"/>
          <p:cNvSpPr>
            <a:spLocks noChangeArrowheads="1"/>
          </p:cNvSpPr>
          <p:nvPr/>
        </p:nvSpPr>
        <p:spPr bwMode="auto">
          <a:xfrm>
            <a:off x="670918" y="30680025"/>
            <a:ext cx="40632327" cy="1492250"/>
          </a:xfrm>
          <a:prstGeom prst="rect">
            <a:avLst/>
          </a:prstGeom>
          <a:solidFill>
            <a:schemeClr val="accent3"/>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14" name="Straight Connector 13"/>
          <p:cNvSpPr>
            <a:spLocks noChangeShapeType="1"/>
          </p:cNvSpPr>
          <p:nvPr/>
        </p:nvSpPr>
        <p:spPr bwMode="auto">
          <a:xfrm>
            <a:off x="701345" y="6145213"/>
            <a:ext cx="40632327"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lIns="438912" tIns="219456" rIns="438912" bIns="219456" anchor="ctr"/>
          <a:lstStyle/>
          <a:p>
            <a:pPr>
              <a:defRPr/>
            </a:pPr>
            <a:endParaRPr lang="en-US"/>
          </a:p>
        </p:txBody>
      </p:sp>
      <p:sp>
        <p:nvSpPr>
          <p:cNvPr id="15" name="Rectangle 14"/>
          <p:cNvSpPr>
            <a:spLocks noChangeArrowheads="1"/>
          </p:cNvSpPr>
          <p:nvPr/>
        </p:nvSpPr>
        <p:spPr bwMode="auto">
          <a:xfrm>
            <a:off x="701345" y="746125"/>
            <a:ext cx="40632327" cy="314261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438912" tIns="219456" rIns="438912" bIns="219456" anchor="ctr"/>
          <a:lstStyle/>
          <a:p>
            <a:pPr>
              <a:defRPr/>
            </a:pPr>
            <a:endParaRPr lang="en-US" dirty="0"/>
          </a:p>
        </p:txBody>
      </p:sp>
      <p:sp>
        <p:nvSpPr>
          <p:cNvPr id="16" name="Oval 15"/>
          <p:cNvSpPr/>
          <p:nvPr/>
        </p:nvSpPr>
        <p:spPr>
          <a:xfrm>
            <a:off x="19628512" y="4589463"/>
            <a:ext cx="2805377" cy="2925762"/>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17" name="Oval 16"/>
          <p:cNvSpPr/>
          <p:nvPr/>
        </p:nvSpPr>
        <p:spPr>
          <a:xfrm>
            <a:off x="20063619" y="5041901"/>
            <a:ext cx="1935163" cy="20193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3" name="Text Placeholder 2"/>
          <p:cNvSpPr>
            <a:spLocks noGrp="1"/>
          </p:cNvSpPr>
          <p:nvPr>
            <p:ph type="body" idx="1"/>
          </p:nvPr>
        </p:nvSpPr>
        <p:spPr>
          <a:xfrm>
            <a:off x="1388060" y="7315202"/>
            <a:ext cx="18584864" cy="3518275"/>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10600" b="1" dirty="0" smtClean="0">
                <a:solidFill>
                  <a:srgbClr val="FFFFFF"/>
                </a:solidFill>
              </a:defRPr>
            </a:lvl1pPr>
            <a:lvl2pPr>
              <a:buNone/>
              <a:defRPr sz="9600" b="1"/>
            </a:lvl2pPr>
            <a:lvl3pPr>
              <a:buNone/>
              <a:defRPr sz="8600" b="1"/>
            </a:lvl3pPr>
            <a:lvl4pPr>
              <a:buNone/>
              <a:defRPr sz="7700" b="1"/>
            </a:lvl4pPr>
            <a:lvl5pPr>
              <a:buNone/>
              <a:defRPr sz="7700" b="1"/>
            </a:lvl5pPr>
          </a:lstStyle>
          <a:p>
            <a:pPr lvl="0"/>
            <a:r>
              <a:rPr lang="en-US" smtClean="0"/>
              <a:t>Click to edit Master text styles</a:t>
            </a:r>
          </a:p>
        </p:txBody>
      </p:sp>
      <p:sp>
        <p:nvSpPr>
          <p:cNvPr id="4" name="Text Placeholder 3"/>
          <p:cNvSpPr>
            <a:spLocks noGrp="1"/>
          </p:cNvSpPr>
          <p:nvPr>
            <p:ph type="body" sz="half" idx="3"/>
          </p:nvPr>
        </p:nvSpPr>
        <p:spPr>
          <a:xfrm>
            <a:off x="22040120" y="7315200"/>
            <a:ext cx="18592165" cy="3511296"/>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10600" b="1"/>
            </a:lvl1pPr>
            <a:lvl2pPr>
              <a:buNone/>
              <a:defRPr sz="9600" b="1"/>
            </a:lvl2pPr>
            <a:lvl3pPr>
              <a:buNone/>
              <a:defRPr sz="8600" b="1"/>
            </a:lvl3pPr>
            <a:lvl4pPr>
              <a:buNone/>
              <a:defRPr sz="7700" b="1"/>
            </a:lvl4pPr>
            <a:lvl5pPr>
              <a:buNone/>
              <a:defRPr sz="7700" b="1"/>
            </a:lvl5pPr>
          </a:lstStyle>
          <a:p>
            <a:pPr lvl="0"/>
            <a:r>
              <a:rPr lang="en-US" smtClean="0"/>
              <a:t>Click to edit Master text styles</a:t>
            </a:r>
          </a:p>
        </p:txBody>
      </p:sp>
      <p:sp>
        <p:nvSpPr>
          <p:cNvPr id="24" name="Content Placeholder 23"/>
          <p:cNvSpPr>
            <a:spLocks noGrp="1"/>
          </p:cNvSpPr>
          <p:nvPr>
            <p:ph sz="quarter" idx="2"/>
          </p:nvPr>
        </p:nvSpPr>
        <p:spPr>
          <a:xfrm>
            <a:off x="1388060" y="11862641"/>
            <a:ext cx="18591580" cy="1832833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22082760" y="11862638"/>
            <a:ext cx="18577560" cy="183465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0F5FE581-8F31-4609-AEE2-B8302460B2BD}" type="datetimeFigureOut">
              <a:rPr lang="en-US"/>
              <a:pPr>
                <a:defRPr/>
              </a:pPr>
              <a:t>7/15/2014</a:t>
            </a:fld>
            <a:endParaRPr lang="en-US"/>
          </a:p>
        </p:txBody>
      </p:sp>
      <p:sp>
        <p:nvSpPr>
          <p:cNvPr id="19" name="Footer Placeholder 7"/>
          <p:cNvSpPr>
            <a:spLocks noGrp="1"/>
          </p:cNvSpPr>
          <p:nvPr>
            <p:ph type="ftr" sz="quarter" idx="11"/>
          </p:nvPr>
        </p:nvSpPr>
        <p:spPr>
          <a:xfrm>
            <a:off x="1402689" y="30767340"/>
            <a:ext cx="16473223" cy="175577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19979945" y="5003801"/>
            <a:ext cx="2102511" cy="2117725"/>
          </a:xfrm>
        </p:spPr>
        <p:txBody>
          <a:bodyPr/>
          <a:lstStyle>
            <a:lvl1pPr algn="ctr">
              <a:defRPr/>
            </a:lvl1pPr>
          </a:lstStyle>
          <a:p>
            <a:pPr>
              <a:defRPr/>
            </a:pPr>
            <a:fld id="{20068CFB-A545-44E6-A5AB-33DB0768632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1DF61EE2-CC5C-4584-98B8-79075AB8D4CC}" type="datetimeFigureOut">
              <a:rPr lang="en-US"/>
              <a:pPr>
                <a:defRPr/>
              </a:pPr>
              <a:t>7/15/2014</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19979945" y="4973640"/>
            <a:ext cx="2102511" cy="2117725"/>
          </a:xfrm>
        </p:spPr>
        <p:txBody>
          <a:bodyPr/>
          <a:lstStyle>
            <a:lvl1pPr>
              <a:defRPr/>
            </a:lvl1pPr>
          </a:lstStyle>
          <a:p>
            <a:pPr>
              <a:defRPr/>
            </a:pPr>
            <a:fld id="{10447842-6DF3-4606-A826-47AC275B965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32186564"/>
            <a:ext cx="42062400" cy="731837"/>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3" name="Rectangle 2"/>
          <p:cNvSpPr>
            <a:spLocks noChangeArrowheads="1"/>
          </p:cNvSpPr>
          <p:nvPr/>
        </p:nvSpPr>
        <p:spPr bwMode="white">
          <a:xfrm>
            <a:off x="0" y="1"/>
            <a:ext cx="42062400" cy="746125"/>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4" name="Rectangle 3"/>
          <p:cNvSpPr>
            <a:spLocks noChangeArrowheads="1"/>
          </p:cNvSpPr>
          <p:nvPr/>
        </p:nvSpPr>
        <p:spPr bwMode="white">
          <a:xfrm>
            <a:off x="41361059" y="0"/>
            <a:ext cx="701344" cy="32918400"/>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5" name="Rectangle 4"/>
          <p:cNvSpPr>
            <a:spLocks noChangeArrowheads="1"/>
          </p:cNvSpPr>
          <p:nvPr/>
        </p:nvSpPr>
        <p:spPr bwMode="white">
          <a:xfrm>
            <a:off x="0" y="0"/>
            <a:ext cx="701345" cy="32918400"/>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6" name="Rectangle 5"/>
          <p:cNvSpPr>
            <a:spLocks noChangeArrowheads="1"/>
          </p:cNvSpPr>
          <p:nvPr/>
        </p:nvSpPr>
        <p:spPr bwMode="auto">
          <a:xfrm>
            <a:off x="672439" y="30680025"/>
            <a:ext cx="40632327" cy="1485900"/>
          </a:xfrm>
          <a:prstGeom prst="rect">
            <a:avLst/>
          </a:prstGeom>
          <a:solidFill>
            <a:schemeClr val="accent3"/>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7" name="Rectangle 6"/>
          <p:cNvSpPr>
            <a:spLocks noChangeArrowheads="1"/>
          </p:cNvSpPr>
          <p:nvPr/>
        </p:nvSpPr>
        <p:spPr bwMode="auto">
          <a:xfrm>
            <a:off x="701345" y="760413"/>
            <a:ext cx="40632327" cy="314261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438912" tIns="219456" rIns="438912" bIns="219456"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fld id="{CC662C6A-1321-442D-9830-111328FE44A1}" type="datetimeFigureOut">
              <a:rPr lang="en-US"/>
              <a:pPr>
                <a:defRPr/>
              </a:pPr>
              <a:t>7/15/2014</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19628512" y="30357764"/>
            <a:ext cx="2805377" cy="2119312"/>
          </a:xfrm>
        </p:spPr>
        <p:txBody>
          <a:bodyPr/>
          <a:lstStyle>
            <a:lvl1pPr>
              <a:defRPr>
                <a:solidFill>
                  <a:srgbClr val="FFFFFF"/>
                </a:solidFill>
              </a:defRPr>
            </a:lvl1pPr>
          </a:lstStyle>
          <a:p>
            <a:pPr>
              <a:defRPr/>
            </a:pPr>
            <a:fld id="{0CFBC83E-C5ED-4C73-BBF4-3A11746D334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701345" y="731840"/>
            <a:ext cx="40632327" cy="1462087"/>
          </a:xfrm>
          <a:prstGeom prst="rect">
            <a:avLst/>
          </a:prstGeom>
          <a:solidFill>
            <a:schemeClr val="accent3"/>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6" name="Rectangle 5"/>
          <p:cNvSpPr>
            <a:spLocks noChangeArrowheads="1"/>
          </p:cNvSpPr>
          <p:nvPr/>
        </p:nvSpPr>
        <p:spPr bwMode="white">
          <a:xfrm>
            <a:off x="0" y="32186564"/>
            <a:ext cx="42062400" cy="731837"/>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7" name="Rectangle 6"/>
          <p:cNvSpPr>
            <a:spLocks noChangeArrowheads="1"/>
          </p:cNvSpPr>
          <p:nvPr/>
        </p:nvSpPr>
        <p:spPr bwMode="white">
          <a:xfrm>
            <a:off x="41361059" y="0"/>
            <a:ext cx="701344" cy="32918400"/>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8" name="Rectangle 7"/>
          <p:cNvSpPr>
            <a:spLocks noChangeArrowheads="1"/>
          </p:cNvSpPr>
          <p:nvPr/>
        </p:nvSpPr>
        <p:spPr bwMode="white">
          <a:xfrm>
            <a:off x="0" y="2"/>
            <a:ext cx="42062400" cy="569913"/>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9" name="Rectangle 8"/>
          <p:cNvSpPr>
            <a:spLocks noChangeArrowheads="1"/>
          </p:cNvSpPr>
          <p:nvPr/>
        </p:nvSpPr>
        <p:spPr bwMode="white">
          <a:xfrm>
            <a:off x="0" y="0"/>
            <a:ext cx="701345" cy="32918400"/>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10" name="Rectangle 9"/>
          <p:cNvSpPr/>
          <p:nvPr/>
        </p:nvSpPr>
        <p:spPr>
          <a:xfrm>
            <a:off x="701346" y="2925764"/>
            <a:ext cx="12618111" cy="28163837"/>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11" name="Rectangle 10"/>
          <p:cNvSpPr>
            <a:spLocks noChangeArrowheads="1"/>
          </p:cNvSpPr>
          <p:nvPr/>
        </p:nvSpPr>
        <p:spPr bwMode="auto">
          <a:xfrm>
            <a:off x="701345" y="731838"/>
            <a:ext cx="40632327" cy="314261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438912" tIns="219456" rIns="438912" bIns="219456" anchor="ctr"/>
          <a:lstStyle/>
          <a:p>
            <a:pPr>
              <a:defRPr/>
            </a:pPr>
            <a:endParaRPr lang="en-US" dirty="0"/>
          </a:p>
        </p:txBody>
      </p:sp>
      <p:sp>
        <p:nvSpPr>
          <p:cNvPr id="12" name="Straight Connector 11"/>
          <p:cNvSpPr>
            <a:spLocks noChangeShapeType="1"/>
          </p:cNvSpPr>
          <p:nvPr/>
        </p:nvSpPr>
        <p:spPr bwMode="auto">
          <a:xfrm>
            <a:off x="701345" y="2560638"/>
            <a:ext cx="40632327"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lIns="438912" tIns="219456" rIns="438912" bIns="219456" anchor="ctr"/>
          <a:lstStyle/>
          <a:p>
            <a:pPr>
              <a:defRPr/>
            </a:pPr>
            <a:endParaRPr lang="en-US"/>
          </a:p>
        </p:txBody>
      </p:sp>
      <p:sp>
        <p:nvSpPr>
          <p:cNvPr id="13" name="Oval 12"/>
          <p:cNvSpPr/>
          <p:nvPr/>
        </p:nvSpPr>
        <p:spPr>
          <a:xfrm>
            <a:off x="5959145" y="1096964"/>
            <a:ext cx="2803855" cy="2925762"/>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14" name="Oval 13"/>
          <p:cNvSpPr/>
          <p:nvPr/>
        </p:nvSpPr>
        <p:spPr>
          <a:xfrm>
            <a:off x="6392730" y="1550989"/>
            <a:ext cx="1935163" cy="20193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15" name="Rectangle 14"/>
          <p:cNvSpPr>
            <a:spLocks noChangeArrowheads="1"/>
          </p:cNvSpPr>
          <p:nvPr/>
        </p:nvSpPr>
        <p:spPr bwMode="auto">
          <a:xfrm>
            <a:off x="687652" y="30664150"/>
            <a:ext cx="40632327" cy="1485900"/>
          </a:xfrm>
          <a:prstGeom prst="rect">
            <a:avLst/>
          </a:prstGeom>
          <a:solidFill>
            <a:schemeClr val="accent3"/>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2" name="Title 1"/>
          <p:cNvSpPr>
            <a:spLocks noGrp="1"/>
          </p:cNvSpPr>
          <p:nvPr>
            <p:ph type="title"/>
          </p:nvPr>
        </p:nvSpPr>
        <p:spPr>
          <a:xfrm>
            <a:off x="1752600" y="4389120"/>
            <a:ext cx="10866120" cy="4754880"/>
          </a:xfrm>
        </p:spPr>
        <p:txBody>
          <a:bodyPr>
            <a:noAutofit/>
          </a:bodyPr>
          <a:lstStyle>
            <a:lvl1pPr algn="l">
              <a:buNone/>
              <a:defRPr sz="106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1752600" y="9509763"/>
            <a:ext cx="10866120" cy="19895822"/>
          </a:xfrm>
        </p:spPr>
        <p:txBody>
          <a:bodyPr/>
          <a:lstStyle>
            <a:lvl1pPr marL="0" indent="0">
              <a:spcAft>
                <a:spcPts val="4800"/>
              </a:spcAft>
              <a:buNone/>
              <a:defRPr sz="7700">
                <a:solidFill>
                  <a:srgbClr val="FFFFFF"/>
                </a:solidFill>
              </a:defRPr>
            </a:lvl1pPr>
            <a:lvl2pPr>
              <a:buNone/>
              <a:defRPr sz="5800"/>
            </a:lvl2pPr>
            <a:lvl3pPr>
              <a:buNone/>
              <a:defRPr sz="4800"/>
            </a:lvl3pPr>
            <a:lvl4pPr>
              <a:buNone/>
              <a:defRPr sz="4300"/>
            </a:lvl4pPr>
            <a:lvl5pPr>
              <a:buNone/>
              <a:defRPr sz="4300"/>
            </a:lvl5pPr>
          </a:lstStyle>
          <a:p>
            <a:pPr lvl="0"/>
            <a:r>
              <a:rPr lang="en-US" smtClean="0"/>
              <a:t>Click to edit Master text styles</a:t>
            </a:r>
          </a:p>
        </p:txBody>
      </p:sp>
      <p:sp>
        <p:nvSpPr>
          <p:cNvPr id="20" name="Content Placeholder 19"/>
          <p:cNvSpPr>
            <a:spLocks noGrp="1"/>
          </p:cNvSpPr>
          <p:nvPr>
            <p:ph sz="quarter" idx="1"/>
          </p:nvPr>
        </p:nvSpPr>
        <p:spPr>
          <a:xfrm>
            <a:off x="14371320" y="3291840"/>
            <a:ext cx="25938480" cy="259689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6309056" y="1501776"/>
            <a:ext cx="2104032" cy="2117725"/>
          </a:xfrm>
        </p:spPr>
        <p:txBody>
          <a:bodyPr/>
          <a:lstStyle>
            <a:lvl1pPr>
              <a:defRPr>
                <a:solidFill>
                  <a:schemeClr val="accent3">
                    <a:shade val="75000"/>
                  </a:schemeClr>
                </a:solidFill>
              </a:defRPr>
            </a:lvl1pPr>
          </a:lstStyle>
          <a:p>
            <a:pPr>
              <a:defRPr/>
            </a:pPr>
            <a:fld id="{50287E56-D8DC-421E-AC3B-5F273CCFAE65}"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BB01BD0D-13DD-46B0-B8C5-06E573F1FC65}" type="datetimeFigureOut">
              <a:rPr lang="en-US"/>
              <a:pPr>
                <a:defRPr/>
              </a:pPr>
              <a:t>7/15/2014</a:t>
            </a:fld>
            <a:endParaRPr lang="en-US"/>
          </a:p>
        </p:txBody>
      </p:sp>
      <p:sp>
        <p:nvSpPr>
          <p:cNvPr id="18" name="Footer Placeholder 5"/>
          <p:cNvSpPr>
            <a:spLocks noGrp="1"/>
          </p:cNvSpPr>
          <p:nvPr>
            <p:ph type="ftr" sz="quarter" idx="12"/>
          </p:nvPr>
        </p:nvSpPr>
        <p:spPr>
          <a:xfrm>
            <a:off x="1387477" y="30772102"/>
            <a:ext cx="15563453" cy="1755775"/>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701345" y="2560638"/>
            <a:ext cx="40632327"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lIns="438912" tIns="219456" rIns="438912" bIns="219456" anchor="ctr"/>
          <a:lstStyle/>
          <a:p>
            <a:pPr>
              <a:defRPr/>
            </a:pPr>
            <a:endParaRPr lang="en-US"/>
          </a:p>
        </p:txBody>
      </p:sp>
      <p:sp>
        <p:nvSpPr>
          <p:cNvPr id="6" name="Rectangle 5"/>
          <p:cNvSpPr>
            <a:spLocks noChangeArrowheads="1"/>
          </p:cNvSpPr>
          <p:nvPr/>
        </p:nvSpPr>
        <p:spPr bwMode="white">
          <a:xfrm>
            <a:off x="0" y="32186564"/>
            <a:ext cx="42062400" cy="731837"/>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7" name="Rectangle 6"/>
          <p:cNvSpPr>
            <a:spLocks noChangeArrowheads="1"/>
          </p:cNvSpPr>
          <p:nvPr/>
        </p:nvSpPr>
        <p:spPr bwMode="white">
          <a:xfrm>
            <a:off x="41361059" y="0"/>
            <a:ext cx="701344" cy="32918400"/>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8" name="Rectangle 7"/>
          <p:cNvSpPr>
            <a:spLocks noChangeArrowheads="1"/>
          </p:cNvSpPr>
          <p:nvPr/>
        </p:nvSpPr>
        <p:spPr bwMode="white">
          <a:xfrm>
            <a:off x="0" y="0"/>
            <a:ext cx="42062400" cy="731838"/>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9" name="Rectangle 8"/>
          <p:cNvSpPr>
            <a:spLocks noChangeArrowheads="1"/>
          </p:cNvSpPr>
          <p:nvPr/>
        </p:nvSpPr>
        <p:spPr bwMode="white">
          <a:xfrm>
            <a:off x="0" y="0"/>
            <a:ext cx="701345" cy="32918400"/>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dirty="0"/>
          </a:p>
        </p:txBody>
      </p:sp>
      <p:sp>
        <p:nvSpPr>
          <p:cNvPr id="10" name="Rectangle 9"/>
          <p:cNvSpPr>
            <a:spLocks noChangeArrowheads="1"/>
          </p:cNvSpPr>
          <p:nvPr/>
        </p:nvSpPr>
        <p:spPr bwMode="auto">
          <a:xfrm>
            <a:off x="701345" y="731838"/>
            <a:ext cx="40632327" cy="1447800"/>
          </a:xfrm>
          <a:prstGeom prst="rect">
            <a:avLst/>
          </a:prstGeom>
          <a:solidFill>
            <a:schemeClr val="accent3"/>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11" name="Rectangle 10"/>
          <p:cNvSpPr/>
          <p:nvPr/>
        </p:nvSpPr>
        <p:spPr>
          <a:xfrm>
            <a:off x="701346" y="2925764"/>
            <a:ext cx="12618111" cy="28163837"/>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12" name="Rectangle 11"/>
          <p:cNvSpPr>
            <a:spLocks noChangeArrowheads="1"/>
          </p:cNvSpPr>
          <p:nvPr/>
        </p:nvSpPr>
        <p:spPr bwMode="auto">
          <a:xfrm>
            <a:off x="701345" y="746125"/>
            <a:ext cx="40632327" cy="314261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438912" tIns="219456" rIns="438912" bIns="219456" anchor="ctr"/>
          <a:lstStyle/>
          <a:p>
            <a:pPr>
              <a:defRPr/>
            </a:pPr>
            <a:endParaRPr lang="en-US" dirty="0"/>
          </a:p>
        </p:txBody>
      </p:sp>
      <p:sp>
        <p:nvSpPr>
          <p:cNvPr id="13" name="Oval 12"/>
          <p:cNvSpPr/>
          <p:nvPr/>
        </p:nvSpPr>
        <p:spPr>
          <a:xfrm>
            <a:off x="5959145" y="1096964"/>
            <a:ext cx="2803855" cy="2925762"/>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14" name="Oval 13"/>
          <p:cNvSpPr/>
          <p:nvPr/>
        </p:nvSpPr>
        <p:spPr>
          <a:xfrm>
            <a:off x="6392730" y="1550989"/>
            <a:ext cx="1935163" cy="20193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15" name="Rectangle 14"/>
          <p:cNvSpPr>
            <a:spLocks noChangeArrowheads="1"/>
          </p:cNvSpPr>
          <p:nvPr/>
        </p:nvSpPr>
        <p:spPr bwMode="auto">
          <a:xfrm>
            <a:off x="687652" y="30664150"/>
            <a:ext cx="40632327" cy="1485900"/>
          </a:xfrm>
          <a:prstGeom prst="rect">
            <a:avLst/>
          </a:prstGeom>
          <a:solidFill>
            <a:schemeClr val="accent3"/>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2" name="Title 1"/>
          <p:cNvSpPr>
            <a:spLocks noGrp="1"/>
          </p:cNvSpPr>
          <p:nvPr>
            <p:ph type="title"/>
          </p:nvPr>
        </p:nvSpPr>
        <p:spPr>
          <a:xfrm>
            <a:off x="13801725" y="24140160"/>
            <a:ext cx="26990040" cy="5852160"/>
          </a:xfrm>
        </p:spPr>
        <p:txBody>
          <a:bodyPr anchor="t">
            <a:noAutofit/>
          </a:bodyPr>
          <a:lstStyle>
            <a:lvl1pPr algn="l">
              <a:buNone/>
              <a:defRPr sz="115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3801725" y="2926080"/>
            <a:ext cx="26990040" cy="20482560"/>
          </a:xfrm>
        </p:spPr>
        <p:txBody>
          <a:bodyPr>
            <a:normAutofit/>
          </a:bodyPr>
          <a:lstStyle>
            <a:lvl1pPr marL="0" indent="0">
              <a:buNone/>
              <a:defRPr sz="154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52600" y="4754880"/>
            <a:ext cx="11216640" cy="25237440"/>
          </a:xfrm>
        </p:spPr>
        <p:txBody>
          <a:bodyPr/>
          <a:lstStyle>
            <a:lvl1pPr marL="0" indent="0">
              <a:spcAft>
                <a:spcPts val="4800"/>
              </a:spcAft>
              <a:buFontTx/>
              <a:buNone/>
              <a:defRPr sz="7700">
                <a:solidFill>
                  <a:srgbClr val="FFFFFF"/>
                </a:solidFill>
              </a:defRPr>
            </a:lvl1pPr>
            <a:lvl2pPr>
              <a:defRPr sz="5800"/>
            </a:lvl2pPr>
            <a:lvl3pPr>
              <a:defRPr sz="4800"/>
            </a:lvl3pPr>
            <a:lvl4pPr>
              <a:defRPr sz="4300"/>
            </a:lvl4pPr>
            <a:lvl5pPr>
              <a:defRPr sz="4300"/>
            </a:lvl5pPr>
          </a:lstStyle>
          <a:p>
            <a:pPr lvl="0"/>
            <a:r>
              <a:rPr lang="en-US" smtClean="0"/>
              <a:t>Click to edit Master text styles</a:t>
            </a:r>
          </a:p>
        </p:txBody>
      </p:sp>
      <p:sp>
        <p:nvSpPr>
          <p:cNvPr id="16" name="Slide Number Placeholder 6"/>
          <p:cNvSpPr>
            <a:spLocks noGrp="1"/>
          </p:cNvSpPr>
          <p:nvPr>
            <p:ph type="sldNum" sz="quarter" idx="10"/>
          </p:nvPr>
        </p:nvSpPr>
        <p:spPr>
          <a:xfrm>
            <a:off x="6309056" y="1501776"/>
            <a:ext cx="2104032" cy="2117725"/>
          </a:xfrm>
        </p:spPr>
        <p:txBody>
          <a:bodyPr/>
          <a:lstStyle>
            <a:lvl1pPr>
              <a:defRPr/>
            </a:lvl1pPr>
          </a:lstStyle>
          <a:p>
            <a:pPr>
              <a:defRPr/>
            </a:pPr>
            <a:fld id="{9D38FAE7-2B9A-4F31-B39D-39C75CA46FDD}" type="slidenum">
              <a:rPr lang="en-US"/>
              <a:pPr>
                <a:defRPr/>
              </a:pPr>
              <a:t>‹#›</a:t>
            </a:fld>
            <a:endParaRPr lang="en-US"/>
          </a:p>
        </p:txBody>
      </p:sp>
      <p:sp>
        <p:nvSpPr>
          <p:cNvPr id="17" name="Date Placeholder 4"/>
          <p:cNvSpPr>
            <a:spLocks noGrp="1"/>
          </p:cNvSpPr>
          <p:nvPr>
            <p:ph type="dt" sz="half" idx="11"/>
          </p:nvPr>
        </p:nvSpPr>
        <p:spPr>
          <a:xfrm>
            <a:off x="26625220" y="30743527"/>
            <a:ext cx="14007107" cy="1755775"/>
          </a:xfrm>
        </p:spPr>
        <p:txBody>
          <a:bodyPr/>
          <a:lstStyle>
            <a:lvl1pPr>
              <a:defRPr/>
            </a:lvl1pPr>
          </a:lstStyle>
          <a:p>
            <a:pPr>
              <a:defRPr/>
            </a:pPr>
            <a:fld id="{920E84CF-3D46-4B1C-8214-796648641C89}" type="datetimeFigureOut">
              <a:rPr lang="en-US"/>
              <a:pPr>
                <a:defRPr/>
              </a:pPr>
              <a:t>7/15/2014</a:t>
            </a:fld>
            <a:endParaRPr lang="en-US"/>
          </a:p>
        </p:txBody>
      </p:sp>
      <p:sp>
        <p:nvSpPr>
          <p:cNvPr id="18" name="Footer Placeholder 5"/>
          <p:cNvSpPr>
            <a:spLocks noGrp="1"/>
          </p:cNvSpPr>
          <p:nvPr>
            <p:ph type="ftr" sz="quarter" idx="12"/>
          </p:nvPr>
        </p:nvSpPr>
        <p:spPr>
          <a:xfrm>
            <a:off x="1387477" y="30772102"/>
            <a:ext cx="16488436" cy="1755775"/>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32186564"/>
            <a:ext cx="42062400" cy="731837"/>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16" name="Rectangle 15"/>
          <p:cNvSpPr>
            <a:spLocks noChangeArrowheads="1"/>
          </p:cNvSpPr>
          <p:nvPr/>
        </p:nvSpPr>
        <p:spPr bwMode="white">
          <a:xfrm>
            <a:off x="0" y="0"/>
            <a:ext cx="42062400" cy="6688138"/>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b="0" i="0" u="none"/>
          </a:p>
        </p:txBody>
      </p:sp>
      <p:sp>
        <p:nvSpPr>
          <p:cNvPr id="18" name="Rectangle 17"/>
          <p:cNvSpPr>
            <a:spLocks noChangeArrowheads="1"/>
          </p:cNvSpPr>
          <p:nvPr/>
        </p:nvSpPr>
        <p:spPr bwMode="white">
          <a:xfrm>
            <a:off x="0" y="0"/>
            <a:ext cx="701345" cy="32918400"/>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19" name="Rectangle 18"/>
          <p:cNvSpPr>
            <a:spLocks noChangeArrowheads="1"/>
          </p:cNvSpPr>
          <p:nvPr/>
        </p:nvSpPr>
        <p:spPr bwMode="white">
          <a:xfrm>
            <a:off x="41361059" y="0"/>
            <a:ext cx="701344" cy="32918400"/>
          </a:xfrm>
          <a:prstGeom prst="rect">
            <a:avLst/>
          </a:prstGeom>
          <a:solidFill>
            <a:srgbClr val="FFFFFF"/>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9" name="Rectangle 8"/>
          <p:cNvSpPr>
            <a:spLocks noChangeArrowheads="1"/>
          </p:cNvSpPr>
          <p:nvPr/>
        </p:nvSpPr>
        <p:spPr bwMode="auto">
          <a:xfrm>
            <a:off x="687652" y="30664150"/>
            <a:ext cx="40632327" cy="1485900"/>
          </a:xfrm>
          <a:prstGeom prst="rect">
            <a:avLst/>
          </a:prstGeom>
          <a:solidFill>
            <a:schemeClr val="accent3"/>
          </a:solidFill>
          <a:ln w="9525" cap="flat" cmpd="sng" algn="ctr">
            <a:noFill/>
            <a:prstDash val="solid"/>
            <a:miter lim="800000"/>
            <a:headEnd type="none" w="med" len="med"/>
            <a:tailEnd type="none" w="med" len="med"/>
          </a:ln>
          <a:effectLst/>
        </p:spPr>
        <p:txBody>
          <a:bodyPr wrap="none" lIns="438912" tIns="219456" rIns="438912" bIns="219456" anchor="ctr"/>
          <a:lstStyle/>
          <a:p>
            <a:pPr>
              <a:defRPr/>
            </a:pPr>
            <a:endParaRPr lang="en-US"/>
          </a:p>
        </p:txBody>
      </p:sp>
      <p:sp>
        <p:nvSpPr>
          <p:cNvPr id="14" name="Date Placeholder 13"/>
          <p:cNvSpPr>
            <a:spLocks noGrp="1"/>
          </p:cNvSpPr>
          <p:nvPr>
            <p:ph type="dt" sz="half" idx="2"/>
          </p:nvPr>
        </p:nvSpPr>
        <p:spPr>
          <a:xfrm>
            <a:off x="26638914" y="30743527"/>
            <a:ext cx="14007108" cy="1755775"/>
          </a:xfrm>
          <a:prstGeom prst="rect">
            <a:avLst/>
          </a:prstGeom>
        </p:spPr>
        <p:txBody>
          <a:bodyPr vert="horz" lIns="438912" tIns="219456" rIns="438912" bIns="219456"/>
          <a:lstStyle>
            <a:lvl1pPr algn="r" eaLnBrk="1" latinLnBrk="0" hangingPunct="1">
              <a:defRPr kumimoji="0" sz="6700">
                <a:solidFill>
                  <a:srgbClr val="FFFFFF"/>
                </a:solidFill>
              </a:defRPr>
            </a:lvl1pPr>
          </a:lstStyle>
          <a:p>
            <a:pPr>
              <a:defRPr/>
            </a:pPr>
            <a:fld id="{CC42B109-3619-4DB4-B2A1-B858C31FDF95}" type="datetimeFigureOut">
              <a:rPr lang="en-US"/>
              <a:pPr>
                <a:defRPr/>
              </a:pPr>
              <a:t>7/15/2014</a:t>
            </a:fld>
            <a:endParaRPr lang="en-US"/>
          </a:p>
        </p:txBody>
      </p:sp>
      <p:sp>
        <p:nvSpPr>
          <p:cNvPr id="3" name="Footer Placeholder 2"/>
          <p:cNvSpPr>
            <a:spLocks noGrp="1"/>
          </p:cNvSpPr>
          <p:nvPr>
            <p:ph type="ftr" sz="quarter" idx="3"/>
          </p:nvPr>
        </p:nvSpPr>
        <p:spPr>
          <a:xfrm>
            <a:off x="1402689" y="30772102"/>
            <a:ext cx="16473223" cy="1755775"/>
          </a:xfrm>
          <a:prstGeom prst="rect">
            <a:avLst/>
          </a:prstGeom>
        </p:spPr>
        <p:txBody>
          <a:bodyPr vert="horz" lIns="438912" tIns="219456" rIns="438912" bIns="219456"/>
          <a:lstStyle>
            <a:lvl1pPr algn="l" eaLnBrk="1" latinLnBrk="0" hangingPunct="1">
              <a:defRPr kumimoji="0" sz="5800">
                <a:solidFill>
                  <a:srgbClr val="FFFFFF"/>
                </a:solidFill>
              </a:defRPr>
            </a:lvl1pPr>
          </a:lstStyle>
          <a:p>
            <a:pPr>
              <a:defRPr/>
            </a:pPr>
            <a:endParaRPr lang="en-US"/>
          </a:p>
        </p:txBody>
      </p:sp>
      <p:sp>
        <p:nvSpPr>
          <p:cNvPr id="8" name="Rectangle 7"/>
          <p:cNvSpPr>
            <a:spLocks noChangeArrowheads="1"/>
          </p:cNvSpPr>
          <p:nvPr/>
        </p:nvSpPr>
        <p:spPr bwMode="auto">
          <a:xfrm>
            <a:off x="701345" y="746125"/>
            <a:ext cx="40632327" cy="314261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438912" tIns="219456" rIns="438912" bIns="219456" anchor="ctr"/>
          <a:lstStyle/>
          <a:p>
            <a:pPr>
              <a:defRPr/>
            </a:pPr>
            <a:endParaRPr lang="en-US" dirty="0"/>
          </a:p>
        </p:txBody>
      </p:sp>
      <p:sp>
        <p:nvSpPr>
          <p:cNvPr id="10" name="Straight Connector 9"/>
          <p:cNvSpPr>
            <a:spLocks noChangeShapeType="1"/>
          </p:cNvSpPr>
          <p:nvPr/>
        </p:nvSpPr>
        <p:spPr bwMode="auto">
          <a:xfrm>
            <a:off x="701345" y="6127750"/>
            <a:ext cx="40632327"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lIns="438912" tIns="219456" rIns="438912" bIns="219456" anchor="ctr"/>
          <a:lstStyle/>
          <a:p>
            <a:pPr>
              <a:defRPr/>
            </a:pPr>
            <a:endParaRPr lang="en-US"/>
          </a:p>
        </p:txBody>
      </p:sp>
      <p:sp>
        <p:nvSpPr>
          <p:cNvPr id="12" name="Oval 11"/>
          <p:cNvSpPr/>
          <p:nvPr/>
        </p:nvSpPr>
        <p:spPr>
          <a:xfrm>
            <a:off x="19628512" y="4589463"/>
            <a:ext cx="2805377" cy="2925762"/>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15" name="Oval 14"/>
          <p:cNvSpPr/>
          <p:nvPr/>
        </p:nvSpPr>
        <p:spPr>
          <a:xfrm>
            <a:off x="20063619" y="5041901"/>
            <a:ext cx="1935163" cy="20193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a:defRPr/>
            </a:pPr>
            <a:endParaRPr lang="en-US"/>
          </a:p>
        </p:txBody>
      </p:sp>
      <p:sp>
        <p:nvSpPr>
          <p:cNvPr id="23" name="Slide Number Placeholder 22"/>
          <p:cNvSpPr>
            <a:spLocks noGrp="1"/>
          </p:cNvSpPr>
          <p:nvPr>
            <p:ph type="sldNum" sz="quarter" idx="4"/>
          </p:nvPr>
        </p:nvSpPr>
        <p:spPr>
          <a:xfrm>
            <a:off x="19979945" y="4992690"/>
            <a:ext cx="2102511" cy="2117725"/>
          </a:xfrm>
          <a:prstGeom prst="rect">
            <a:avLst/>
          </a:prstGeom>
        </p:spPr>
        <p:txBody>
          <a:bodyPr vert="horz" lIns="219456" tIns="219456" rIns="219456" bIns="219456" anchor="ctr">
            <a:normAutofit/>
          </a:bodyPr>
          <a:lstStyle>
            <a:lvl1pPr algn="ctr" eaLnBrk="1" latinLnBrk="0" hangingPunct="1">
              <a:defRPr kumimoji="0" sz="7700">
                <a:solidFill>
                  <a:schemeClr val="accent3">
                    <a:shade val="75000"/>
                  </a:schemeClr>
                </a:solidFill>
              </a:defRPr>
            </a:lvl1pPr>
          </a:lstStyle>
          <a:p>
            <a:pPr>
              <a:defRPr/>
            </a:pPr>
            <a:fld id="{6BDD6C4A-3A50-468E-B079-55DB2600A4BB}" type="slidenum">
              <a:rPr lang="en-US"/>
              <a:pPr>
                <a:defRPr/>
              </a:pPr>
              <a:t>‹#›</a:t>
            </a:fld>
            <a:endParaRPr lang="en-US"/>
          </a:p>
        </p:txBody>
      </p:sp>
      <p:sp>
        <p:nvSpPr>
          <p:cNvPr id="1038" name="Title Placeholder 21"/>
          <p:cNvSpPr>
            <a:spLocks noGrp="1"/>
          </p:cNvSpPr>
          <p:nvPr>
            <p:ph type="title"/>
          </p:nvPr>
        </p:nvSpPr>
        <p:spPr bwMode="auto">
          <a:xfrm>
            <a:off x="1387475" y="1096963"/>
            <a:ext cx="39258545" cy="3643312"/>
          </a:xfrm>
          <a:prstGeom prst="rect">
            <a:avLst/>
          </a:prstGeom>
          <a:noFill/>
          <a:ln w="9525">
            <a:noFill/>
            <a:miter lim="800000"/>
            <a:headEnd/>
            <a:tailEnd/>
          </a:ln>
        </p:spPr>
        <p:txBody>
          <a:bodyPr vert="horz" wrap="square" lIns="438912" tIns="219456" rIns="438912" bIns="219456"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1387475" y="7315202"/>
            <a:ext cx="39258545" cy="22077363"/>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Lst>
  <p:txStyles>
    <p:titleStyle>
      <a:lvl1pPr algn="ctr" rtl="0" eaLnBrk="0" fontAlgn="base" hangingPunct="0">
        <a:spcBef>
          <a:spcPct val="0"/>
        </a:spcBef>
        <a:spcAft>
          <a:spcPct val="0"/>
        </a:spcAft>
        <a:defRPr sz="15800" b="0" i="0" u="none" kern="1200">
          <a:solidFill>
            <a:srgbClr val="7B9899"/>
          </a:solidFill>
          <a:latin typeface="+mj-lt"/>
          <a:ea typeface="+mj-ea"/>
          <a:cs typeface="+mj-cs"/>
        </a:defRPr>
      </a:lvl1pPr>
      <a:lvl2pPr algn="ctr" rtl="0" eaLnBrk="0" fontAlgn="base" hangingPunct="0">
        <a:spcBef>
          <a:spcPct val="0"/>
        </a:spcBef>
        <a:spcAft>
          <a:spcPct val="0"/>
        </a:spcAft>
        <a:defRPr sz="15800">
          <a:solidFill>
            <a:srgbClr val="7B9899"/>
          </a:solidFill>
          <a:latin typeface="Georgia" pitchFamily="18" charset="0"/>
        </a:defRPr>
      </a:lvl2pPr>
      <a:lvl3pPr algn="ctr" rtl="0" eaLnBrk="0" fontAlgn="base" hangingPunct="0">
        <a:spcBef>
          <a:spcPct val="0"/>
        </a:spcBef>
        <a:spcAft>
          <a:spcPct val="0"/>
        </a:spcAft>
        <a:defRPr sz="15800">
          <a:solidFill>
            <a:srgbClr val="7B9899"/>
          </a:solidFill>
          <a:latin typeface="Georgia" pitchFamily="18" charset="0"/>
        </a:defRPr>
      </a:lvl3pPr>
      <a:lvl4pPr algn="ctr" rtl="0" eaLnBrk="0" fontAlgn="base" hangingPunct="0">
        <a:spcBef>
          <a:spcPct val="0"/>
        </a:spcBef>
        <a:spcAft>
          <a:spcPct val="0"/>
        </a:spcAft>
        <a:defRPr sz="15800">
          <a:solidFill>
            <a:srgbClr val="7B9899"/>
          </a:solidFill>
          <a:latin typeface="Georgia" pitchFamily="18" charset="0"/>
        </a:defRPr>
      </a:lvl4pPr>
      <a:lvl5pPr algn="ctr" rtl="0" eaLnBrk="0" fontAlgn="base" hangingPunct="0">
        <a:spcBef>
          <a:spcPct val="0"/>
        </a:spcBef>
        <a:spcAft>
          <a:spcPct val="0"/>
        </a:spcAft>
        <a:defRPr sz="15800">
          <a:solidFill>
            <a:srgbClr val="7B9899"/>
          </a:solidFill>
          <a:latin typeface="Georgia" pitchFamily="18" charset="0"/>
        </a:defRPr>
      </a:lvl5pPr>
      <a:lvl6pPr marL="457200" algn="ctr" rtl="0" fontAlgn="base">
        <a:spcBef>
          <a:spcPct val="0"/>
        </a:spcBef>
        <a:spcAft>
          <a:spcPct val="0"/>
        </a:spcAft>
        <a:defRPr sz="15800">
          <a:solidFill>
            <a:srgbClr val="7B9899"/>
          </a:solidFill>
          <a:latin typeface="Georgia" pitchFamily="18" charset="0"/>
        </a:defRPr>
      </a:lvl6pPr>
      <a:lvl7pPr marL="914400" algn="ctr" rtl="0" fontAlgn="base">
        <a:spcBef>
          <a:spcPct val="0"/>
        </a:spcBef>
        <a:spcAft>
          <a:spcPct val="0"/>
        </a:spcAft>
        <a:defRPr sz="15800">
          <a:solidFill>
            <a:srgbClr val="7B9899"/>
          </a:solidFill>
          <a:latin typeface="Georgia" pitchFamily="18" charset="0"/>
        </a:defRPr>
      </a:lvl7pPr>
      <a:lvl8pPr marL="1371600" algn="ctr" rtl="0" fontAlgn="base">
        <a:spcBef>
          <a:spcPct val="0"/>
        </a:spcBef>
        <a:spcAft>
          <a:spcPct val="0"/>
        </a:spcAft>
        <a:defRPr sz="15800">
          <a:solidFill>
            <a:srgbClr val="7B9899"/>
          </a:solidFill>
          <a:latin typeface="Georgia" pitchFamily="18" charset="0"/>
        </a:defRPr>
      </a:lvl8pPr>
      <a:lvl9pPr marL="1828800" algn="ctr" rtl="0" fontAlgn="base">
        <a:spcBef>
          <a:spcPct val="0"/>
        </a:spcBef>
        <a:spcAft>
          <a:spcPct val="0"/>
        </a:spcAft>
        <a:defRPr sz="15800">
          <a:solidFill>
            <a:srgbClr val="7B9899"/>
          </a:solidFill>
          <a:latin typeface="Georgia" pitchFamily="18" charset="0"/>
        </a:defRPr>
      </a:lvl9pPr>
    </p:titleStyle>
    <p:bodyStyle>
      <a:lvl1pPr marL="1316038" indent="-1316038" algn="l" rtl="0" eaLnBrk="0" fontAlgn="base" hangingPunct="0">
        <a:spcBef>
          <a:spcPct val="20000"/>
        </a:spcBef>
        <a:spcAft>
          <a:spcPct val="0"/>
        </a:spcAft>
        <a:buClr>
          <a:schemeClr val="accent1"/>
        </a:buClr>
        <a:buSzPct val="85000"/>
        <a:buFont typeface="Wingdings 2" pitchFamily="18" charset="2"/>
        <a:buChar char=""/>
        <a:defRPr sz="13000" kern="1200">
          <a:solidFill>
            <a:schemeClr val="tx1"/>
          </a:solidFill>
          <a:latin typeface="+mn-lt"/>
          <a:ea typeface="+mn-ea"/>
          <a:cs typeface="+mn-cs"/>
        </a:defRPr>
      </a:lvl1pPr>
      <a:lvl2pPr marL="2632075" indent="-1316038" algn="l" rtl="0" eaLnBrk="0" fontAlgn="base" hangingPunct="0">
        <a:spcBef>
          <a:spcPct val="20000"/>
        </a:spcBef>
        <a:spcAft>
          <a:spcPct val="0"/>
        </a:spcAft>
        <a:buClr>
          <a:schemeClr val="accent2"/>
        </a:buClr>
        <a:buSzPct val="70000"/>
        <a:buFont typeface="Wingdings" pitchFamily="2" charset="2"/>
        <a:buChar char=""/>
        <a:defRPr sz="10600" kern="1200">
          <a:solidFill>
            <a:schemeClr val="tx2"/>
          </a:solidFill>
          <a:latin typeface="+mn-lt"/>
          <a:ea typeface="+mn-ea"/>
          <a:cs typeface="+mn-cs"/>
        </a:defRPr>
      </a:lvl2pPr>
      <a:lvl3pPr marL="3949700" indent="-1096963" algn="l" rtl="0" eaLnBrk="0" fontAlgn="base" hangingPunct="0">
        <a:spcBef>
          <a:spcPct val="20000"/>
        </a:spcBef>
        <a:spcAft>
          <a:spcPct val="0"/>
        </a:spcAft>
        <a:buClr>
          <a:srgbClr val="8CADAE"/>
        </a:buClr>
        <a:buSzPct val="75000"/>
        <a:buFont typeface="Wingdings 2" pitchFamily="18" charset="2"/>
        <a:buChar char=""/>
        <a:defRPr sz="9600" kern="1200">
          <a:solidFill>
            <a:schemeClr val="tx1"/>
          </a:solidFill>
          <a:latin typeface="+mn-lt"/>
          <a:ea typeface="+mn-ea"/>
          <a:cs typeface="+mn-cs"/>
        </a:defRPr>
      </a:lvl3pPr>
      <a:lvl4pPr marL="5265738" indent="-1096963" algn="l" rtl="0" eaLnBrk="0" fontAlgn="base" hangingPunct="0">
        <a:spcBef>
          <a:spcPct val="20000"/>
        </a:spcBef>
        <a:spcAft>
          <a:spcPct val="0"/>
        </a:spcAft>
        <a:buClr>
          <a:srgbClr val="8C7B70"/>
        </a:buClr>
        <a:buSzPct val="70000"/>
        <a:buFont typeface="Wingdings" pitchFamily="2" charset="2"/>
        <a:buChar char=""/>
        <a:defRPr sz="9600" kern="1200">
          <a:solidFill>
            <a:schemeClr val="tx2"/>
          </a:solidFill>
          <a:latin typeface="+mn-lt"/>
          <a:ea typeface="+mn-ea"/>
          <a:cs typeface="+mn-cs"/>
        </a:defRPr>
      </a:lvl4pPr>
      <a:lvl5pPr marL="6583363" indent="-1096963" algn="l" rtl="0" eaLnBrk="0" fontAlgn="base" hangingPunct="0">
        <a:spcBef>
          <a:spcPct val="20000"/>
        </a:spcBef>
        <a:spcAft>
          <a:spcPct val="0"/>
        </a:spcAft>
        <a:buClr>
          <a:srgbClr val="8FB08C"/>
        </a:buClr>
        <a:buChar char="•"/>
        <a:defRPr sz="8600" kern="1200">
          <a:solidFill>
            <a:schemeClr val="tx1"/>
          </a:solidFill>
          <a:latin typeface="+mn-lt"/>
          <a:ea typeface="+mn-ea"/>
          <a:cs typeface="+mn-cs"/>
        </a:defRPr>
      </a:lvl5pPr>
      <a:lvl6pPr marL="7900416" indent="-877824" algn="l" rtl="0" eaLnBrk="1" latinLnBrk="0" hangingPunct="1">
        <a:spcBef>
          <a:spcPct val="20000"/>
        </a:spcBef>
        <a:buClr>
          <a:schemeClr val="accent6"/>
        </a:buClr>
        <a:buSzPct val="80000"/>
        <a:buFont typeface="Wingdings 2"/>
        <a:buChar char=""/>
        <a:defRPr kumimoji="0" sz="8600" kern="1200">
          <a:solidFill>
            <a:schemeClr val="tx1"/>
          </a:solidFill>
          <a:latin typeface="+mn-lt"/>
          <a:ea typeface="+mn-ea"/>
          <a:cs typeface="+mn-cs"/>
        </a:defRPr>
      </a:lvl6pPr>
      <a:lvl7pPr marL="9217152" indent="-877824" algn="l" rtl="0" eaLnBrk="1" latinLnBrk="0" hangingPunct="1">
        <a:spcBef>
          <a:spcPct val="20000"/>
        </a:spcBef>
        <a:buClr>
          <a:schemeClr val="accent1">
            <a:shade val="75000"/>
          </a:schemeClr>
        </a:buClr>
        <a:buSzPct val="90000"/>
        <a:buChar char="•"/>
        <a:defRPr kumimoji="0" sz="7700" kern="1200" baseline="0">
          <a:solidFill>
            <a:schemeClr val="tx1"/>
          </a:solidFill>
          <a:latin typeface="+mn-lt"/>
          <a:ea typeface="+mn-ea"/>
          <a:cs typeface="+mn-cs"/>
        </a:defRPr>
      </a:lvl7pPr>
      <a:lvl8pPr marL="10094976" indent="-877824" algn="l" rtl="0" eaLnBrk="1" latinLnBrk="0" hangingPunct="1">
        <a:spcBef>
          <a:spcPct val="20000"/>
        </a:spcBef>
        <a:buClr>
          <a:schemeClr val="accent4">
            <a:shade val="75000"/>
          </a:schemeClr>
        </a:buClr>
        <a:buChar char="•"/>
        <a:defRPr kumimoji="0" sz="7700" kern="1200">
          <a:solidFill>
            <a:schemeClr val="tx1"/>
          </a:solidFill>
          <a:latin typeface="+mn-lt"/>
          <a:ea typeface="+mn-ea"/>
          <a:cs typeface="+mn-cs"/>
        </a:defRPr>
      </a:lvl8pPr>
      <a:lvl9pPr marL="11411712" indent="-877824" algn="l" rtl="0" eaLnBrk="1" latinLnBrk="0" hangingPunct="1">
        <a:spcBef>
          <a:spcPct val="20000"/>
        </a:spcBef>
        <a:buClr>
          <a:schemeClr val="accent2">
            <a:shade val="75000"/>
          </a:schemeClr>
        </a:buClr>
        <a:buSzPct val="90000"/>
        <a:buChar char="•"/>
        <a:defRPr kumimoji="0" sz="67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194560" algn="l" rtl="0" eaLnBrk="1" latinLnBrk="0" hangingPunct="1">
        <a:defRPr kumimoji="0" kern="1200">
          <a:solidFill>
            <a:schemeClr val="tx1"/>
          </a:solidFill>
          <a:latin typeface="+mn-lt"/>
          <a:ea typeface="+mn-ea"/>
          <a:cs typeface="+mn-cs"/>
        </a:defRPr>
      </a:lvl2pPr>
      <a:lvl3pPr marL="4389120" algn="l" rtl="0" eaLnBrk="1" latinLnBrk="0" hangingPunct="1">
        <a:defRPr kumimoji="0" kern="1200">
          <a:solidFill>
            <a:schemeClr val="tx1"/>
          </a:solidFill>
          <a:latin typeface="+mn-lt"/>
          <a:ea typeface="+mn-ea"/>
          <a:cs typeface="+mn-cs"/>
        </a:defRPr>
      </a:lvl3pPr>
      <a:lvl4pPr marL="6583680" algn="l" rtl="0" eaLnBrk="1" latinLnBrk="0" hangingPunct="1">
        <a:defRPr kumimoji="0" kern="1200">
          <a:solidFill>
            <a:schemeClr val="tx1"/>
          </a:solidFill>
          <a:latin typeface="+mn-lt"/>
          <a:ea typeface="+mn-ea"/>
          <a:cs typeface="+mn-cs"/>
        </a:defRPr>
      </a:lvl4pPr>
      <a:lvl5pPr marL="8778240" algn="l" rtl="0" eaLnBrk="1" latinLnBrk="0" hangingPunct="1">
        <a:defRPr kumimoji="0" kern="1200">
          <a:solidFill>
            <a:schemeClr val="tx1"/>
          </a:solidFill>
          <a:latin typeface="+mn-lt"/>
          <a:ea typeface="+mn-ea"/>
          <a:cs typeface="+mn-cs"/>
        </a:defRPr>
      </a:lvl5pPr>
      <a:lvl6pPr marL="10972800" algn="l" rtl="0" eaLnBrk="1" latinLnBrk="0" hangingPunct="1">
        <a:defRPr kumimoji="0" kern="1200">
          <a:solidFill>
            <a:schemeClr val="tx1"/>
          </a:solidFill>
          <a:latin typeface="+mn-lt"/>
          <a:ea typeface="+mn-ea"/>
          <a:cs typeface="+mn-cs"/>
        </a:defRPr>
      </a:lvl6pPr>
      <a:lvl7pPr marL="13167360" algn="l" rtl="0" eaLnBrk="1" latinLnBrk="0" hangingPunct="1">
        <a:defRPr kumimoji="0" kern="1200">
          <a:solidFill>
            <a:schemeClr val="tx1"/>
          </a:solidFill>
          <a:latin typeface="+mn-lt"/>
          <a:ea typeface="+mn-ea"/>
          <a:cs typeface="+mn-cs"/>
        </a:defRPr>
      </a:lvl7pPr>
      <a:lvl8pPr marL="15361920" algn="l" rtl="0" eaLnBrk="1" latinLnBrk="0" hangingPunct="1">
        <a:defRPr kumimoji="0" kern="1200">
          <a:solidFill>
            <a:schemeClr val="tx1"/>
          </a:solidFill>
          <a:latin typeface="+mn-lt"/>
          <a:ea typeface="+mn-ea"/>
          <a:cs typeface="+mn-cs"/>
        </a:defRPr>
      </a:lvl8pPr>
      <a:lvl9pPr marL="1755648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haannhomes1\home2\vhaanngrixb\My Pictures\illinois_institute_of_technology_8102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0" y="1473224"/>
            <a:ext cx="7916506" cy="468694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idx="4294967295"/>
          </p:nvPr>
        </p:nvSpPr>
        <p:spPr>
          <a:xfrm>
            <a:off x="12560300" y="457200"/>
            <a:ext cx="29502100" cy="4800600"/>
          </a:xfrm>
        </p:spPr>
        <p:txBody>
          <a:bodyPr anchor="ctr">
            <a:normAutofit/>
          </a:bodyPr>
          <a:lstStyle/>
          <a:p>
            <a:pPr eaLnBrk="1" fontAlgn="auto" hangingPunct="1">
              <a:spcAft>
                <a:spcPts val="0"/>
              </a:spcAft>
              <a:defRPr/>
            </a:pPr>
            <a:r>
              <a:rPr lang="en-US" sz="9800" b="1" cap="small" dirty="0" smtClean="0">
                <a:solidFill>
                  <a:schemeClr val="accent1">
                    <a:lumMod val="75000"/>
                  </a:schemeClr>
                </a:solidFill>
                <a:effectLst>
                  <a:reflection blurRad="12700" stA="48000" endA="300" endPos="55000" dir="5400000" sy="-90000" algn="bl" rotWithShape="0"/>
                </a:effectLst>
              </a:rPr>
              <a:t>Psychological Flexibility, Ethnicity, and Binge-drinking in College Students</a:t>
            </a:r>
            <a:endParaRPr lang="en-US" sz="9800" b="1" cap="small" dirty="0">
              <a:solidFill>
                <a:schemeClr val="accent1">
                  <a:lumMod val="75000"/>
                </a:schemeClr>
              </a:solidFill>
              <a:effectLst>
                <a:reflection blurRad="12700" stA="48000" endA="300" endPos="55000" dir="5400000" sy="-90000" algn="bl" rotWithShape="0"/>
              </a:effectLst>
            </a:endParaRPr>
          </a:p>
        </p:txBody>
      </p:sp>
      <p:sp>
        <p:nvSpPr>
          <p:cNvPr id="13315" name="Content Placeholder 2"/>
          <p:cNvSpPr>
            <a:spLocks noGrp="1"/>
          </p:cNvSpPr>
          <p:nvPr>
            <p:ph idx="4294967295"/>
          </p:nvPr>
        </p:nvSpPr>
        <p:spPr>
          <a:xfrm>
            <a:off x="16094408" y="4800600"/>
            <a:ext cx="25967994" cy="1981200"/>
          </a:xfrm>
        </p:spPr>
        <p:txBody>
          <a:bodyPr/>
          <a:lstStyle/>
          <a:p>
            <a:pPr marL="0" indent="0" algn="ctr" eaLnBrk="1" hangingPunct="1">
              <a:buFont typeface="Wingdings" pitchFamily="2" charset="2"/>
              <a:buNone/>
            </a:pPr>
            <a:r>
              <a:rPr lang="en-US" sz="7000" dirty="0" smtClean="0">
                <a:latin typeface="Arial Black" pitchFamily="34" charset="0"/>
                <a:ea typeface="MS PGothic" pitchFamily="34" charset="-128"/>
              </a:rPr>
              <a:t>                 Grix, B.E. &amp; Mitchell, M.E.</a:t>
            </a:r>
          </a:p>
        </p:txBody>
      </p:sp>
      <p:sp>
        <p:nvSpPr>
          <p:cNvPr id="13316" name="Text Box 87"/>
          <p:cNvSpPr txBox="1">
            <a:spLocks noChangeArrowheads="1"/>
          </p:cNvSpPr>
          <p:nvPr/>
        </p:nvSpPr>
        <p:spPr bwMode="auto">
          <a:xfrm>
            <a:off x="1006207" y="10331117"/>
            <a:ext cx="9593112" cy="23850600"/>
          </a:xfrm>
          <a:prstGeom prst="rect">
            <a:avLst/>
          </a:prstGeom>
          <a:noFill/>
          <a:ln w="9525">
            <a:noFill/>
            <a:miter lim="800000"/>
            <a:headEnd/>
            <a:tailEnd/>
          </a:ln>
        </p:spPr>
        <p:txBody>
          <a:bodyPr/>
          <a:lstStyle/>
          <a:p>
            <a:pPr marL="342900" indent="-342900" defTabSz="4389438"/>
            <a:endParaRPr lang="en-US" sz="2800" dirty="0"/>
          </a:p>
          <a:p>
            <a:pPr marL="342900" indent="-342900" defTabSz="4389438"/>
            <a:r>
              <a:rPr lang="en-US" sz="4800" b="1" dirty="0" smtClean="0">
                <a:solidFill>
                  <a:srgbClr val="9E3611"/>
                </a:solidFill>
              </a:rPr>
              <a:t>Background</a:t>
            </a:r>
            <a:r>
              <a:rPr lang="en-US" sz="4800" dirty="0" smtClean="0"/>
              <a:t> </a:t>
            </a:r>
          </a:p>
          <a:p>
            <a:pPr marL="342900" indent="-342900" defTabSz="4389438"/>
            <a:r>
              <a:rPr lang="en-US" sz="3200" dirty="0" smtClean="0"/>
              <a:t>It is estimated that each year alcohol is responsible for the death of 320,000 adolescents and young adults between the ages of 15 and 29 years old (WHO, 2011). Binge-drinking behavior has been directly linked to immediate and long-term psychosocial, societal, and health-related consequences (e.g., </a:t>
            </a:r>
            <a:r>
              <a:rPr lang="en-US" sz="3200" dirty="0" err="1" smtClean="0"/>
              <a:t>Rehm</a:t>
            </a:r>
            <a:r>
              <a:rPr lang="en-US" sz="3200" dirty="0" smtClean="0"/>
              <a:t>, et al., 2009), as well as an increased risk of morbidity and mortality (</a:t>
            </a:r>
            <a:r>
              <a:rPr lang="en-US" sz="3200" dirty="0" err="1" smtClean="0"/>
              <a:t>Cherpitel</a:t>
            </a:r>
            <a:r>
              <a:rPr lang="en-US" sz="3200" dirty="0" smtClean="0"/>
              <a:t>, et al., 2006; </a:t>
            </a:r>
            <a:r>
              <a:rPr lang="en-US" sz="3200" dirty="0" err="1" smtClean="0"/>
              <a:t>Rehm</a:t>
            </a:r>
            <a:r>
              <a:rPr lang="en-US" sz="3200" dirty="0" smtClean="0"/>
              <a:t>, et at., 2004).</a:t>
            </a:r>
          </a:p>
          <a:p>
            <a:pPr marL="342900" indent="-342900" defTabSz="4389438"/>
            <a:r>
              <a:rPr lang="en-US" sz="3200" dirty="0" smtClean="0"/>
              <a:t>Across cultures within the United States, the rates of alcohol abuse have increased (3.03-4.65%) and alcohol dependence have decreased (4.38-3.81%). More specifically, the overall rates of alcohol-use disorders were highest among Native Americans and lowest among Asian Americans. Furthermore, the prevalence rates of alcohol-abuse in Asian Americans females ages 18-29 significantly increased (0.74-3.89%), similar to the increased rates of alcohol-dependence in Asian American males ages 18-29 (4.09-10.22%) (Grant et al., 2004). These findings are noteworthy as Asian Americans are a relatively underrepresented sample in the alcohol-use related literature. </a:t>
            </a:r>
          </a:p>
          <a:p>
            <a:pPr marL="342900" indent="-342900" defTabSz="4389438"/>
            <a:r>
              <a:rPr lang="en-US" sz="3200" dirty="0" smtClean="0"/>
              <a:t>Psychological flexibility is considered a process of being consciously in contact with the present moment and accepting any present thoughts and feelings, without resistance or defense, while taking action in the service of one’s chosen values (Hayes, </a:t>
            </a:r>
            <a:r>
              <a:rPr lang="en-US" sz="3200" dirty="0" err="1" smtClean="0"/>
              <a:t>Luoma</a:t>
            </a:r>
            <a:r>
              <a:rPr lang="en-US" sz="3200" dirty="0" smtClean="0"/>
              <a:t>, Bond, Masuda, &amp; Lillis, 2006; Hayes et al., 1999). Research focused on psychological flexibility and its related constructs are a burgeoning area of interest within various domains of psychological research. </a:t>
            </a:r>
          </a:p>
          <a:p>
            <a:pPr marL="342900" indent="-342900" defTabSz="4389438"/>
            <a:r>
              <a:rPr lang="en-US" sz="3200" dirty="0" smtClean="0"/>
              <a:t>Acceptance and Commitment Therapy (ACT), has been applied to the treatment of health-related problems including pain, obesity, and chronic illness (e.g., </a:t>
            </a:r>
            <a:r>
              <a:rPr lang="en-US" sz="3200" dirty="0" err="1" smtClean="0"/>
              <a:t>Niemeier</a:t>
            </a:r>
            <a:r>
              <a:rPr lang="en-US" sz="3200" dirty="0" smtClean="0"/>
              <a:t>, </a:t>
            </a:r>
            <a:r>
              <a:rPr lang="en-US" sz="3200" dirty="0" err="1" smtClean="0"/>
              <a:t>Leahey</a:t>
            </a:r>
            <a:r>
              <a:rPr lang="en-US" sz="3200" dirty="0" smtClean="0"/>
              <a:t>, Reed, Brown, &amp; Wing, 2012). Currently, there is limited research applying constructs comprised within psychological flexibility to substance-related disorders (e.g., </a:t>
            </a:r>
            <a:r>
              <a:rPr lang="en-US" sz="3200" dirty="0" err="1" smtClean="0"/>
              <a:t>Luoma</a:t>
            </a:r>
            <a:r>
              <a:rPr lang="en-US" sz="3200" dirty="0" smtClean="0"/>
              <a:t>, Drake, </a:t>
            </a:r>
            <a:r>
              <a:rPr lang="en-US" sz="3200" dirty="0" err="1" smtClean="0"/>
              <a:t>Kohlenberg</a:t>
            </a:r>
            <a:r>
              <a:rPr lang="en-US" sz="3200" dirty="0" smtClean="0"/>
              <a:t>, &amp; Hayes, 2011).  Furthermore, there is even less research focused on the relationship between specific alcohol consumption patterns (e.g., binge-drinking) and psychological flexibility. </a:t>
            </a:r>
          </a:p>
          <a:p>
            <a:pPr marL="342900" indent="-342900" defTabSz="4389438"/>
            <a:endParaRPr lang="en-US" sz="2800" dirty="0" smtClean="0"/>
          </a:p>
          <a:p>
            <a:pPr marL="342900" indent="-342900" defTabSz="4389438"/>
            <a:r>
              <a:rPr lang="en-US" sz="2800" dirty="0" smtClean="0"/>
              <a:t> </a:t>
            </a:r>
            <a:endParaRPr lang="en-US" sz="2800" b="1" dirty="0">
              <a:solidFill>
                <a:srgbClr val="9E3611"/>
              </a:solidFill>
            </a:endParaRPr>
          </a:p>
        </p:txBody>
      </p:sp>
      <p:sp>
        <p:nvSpPr>
          <p:cNvPr id="10245" name="Text Box 89"/>
          <p:cNvSpPr txBox="1">
            <a:spLocks noChangeArrowheads="1"/>
          </p:cNvSpPr>
          <p:nvPr/>
        </p:nvSpPr>
        <p:spPr bwMode="auto">
          <a:xfrm>
            <a:off x="19689930" y="6172200"/>
            <a:ext cx="10811543" cy="9144000"/>
          </a:xfrm>
          <a:prstGeom prst="rect">
            <a:avLst/>
          </a:prstGeom>
          <a:noFill/>
          <a:ln w="9525">
            <a:noFill/>
            <a:miter lim="800000"/>
            <a:headEnd/>
            <a:tailEnd/>
          </a:ln>
        </p:spPr>
        <p:txBody>
          <a:bodyPr/>
          <a:lstStyle/>
          <a:p>
            <a:pPr defTabSz="4389438">
              <a:defRPr/>
            </a:pPr>
            <a:r>
              <a:rPr lang="en-US" sz="4800" b="1" dirty="0" smtClean="0">
                <a:solidFill>
                  <a:srgbClr val="9E3611"/>
                </a:solidFill>
              </a:rPr>
              <a:t>Results</a:t>
            </a:r>
            <a:r>
              <a:rPr lang="en-US" sz="4800" dirty="0" smtClean="0"/>
              <a:t> </a:t>
            </a:r>
          </a:p>
          <a:p>
            <a:pPr marL="274320" indent="-274320" defTabSz="4389438">
              <a:defRPr/>
            </a:pPr>
            <a:r>
              <a:rPr lang="en-US" sz="3000" dirty="0" smtClean="0"/>
              <a:t>Two one-way ANOVAs were computed to explore the differences of ethnicity group on psychological flexibility (AAQ-II, reverse coded) and values-based committed action (VLQ; Table 1). The model results were not statistically significant for psychological flexibility. Therefore, an independent samples t-test was computed to compare African Americans and Asian groups on psychological flexibility scores. There was a significant difference between scores for African Americans and Asians. </a:t>
            </a:r>
            <a:r>
              <a:rPr lang="en-US" sz="3200" dirty="0" smtClean="0"/>
              <a:t>There also was a statistically significant difference between ethnic groups on valued-living, in which Caucasian and African American groups differed from one another, as well as Hispanic from African American and Mixed/Other. </a:t>
            </a:r>
          </a:p>
          <a:p>
            <a:pPr marL="274320" indent="-274320" defTabSz="4389438">
              <a:defRPr/>
            </a:pPr>
            <a:r>
              <a:rPr lang="en-US" sz="3200" dirty="0" smtClean="0"/>
              <a:t>Chi-square analyses were computed to explore difference between ethnic groups and binge-drinking status </a:t>
            </a:r>
            <a:r>
              <a:rPr lang="pt-BR" sz="3200" i="1" dirty="0" smtClean="0"/>
              <a:t>χ²</a:t>
            </a:r>
            <a:r>
              <a:rPr lang="pt-BR" sz="3200" dirty="0" smtClean="0"/>
              <a:t> (5, </a:t>
            </a:r>
            <a:r>
              <a:rPr lang="pt-BR" sz="3200" i="1" dirty="0" smtClean="0"/>
              <a:t>n</a:t>
            </a:r>
            <a:r>
              <a:rPr lang="pt-BR" sz="3200" dirty="0" smtClean="0"/>
              <a:t>=189) =5.12, </a:t>
            </a:r>
            <a:r>
              <a:rPr lang="pt-BR" sz="3200" i="1" dirty="0" smtClean="0"/>
              <a:t>p</a:t>
            </a:r>
            <a:r>
              <a:rPr lang="pt-BR" sz="3200" dirty="0" smtClean="0"/>
              <a:t> </a:t>
            </a:r>
            <a:r>
              <a:rPr lang="en-US" sz="3200" dirty="0" smtClean="0"/>
              <a:t>≤ </a:t>
            </a:r>
            <a:r>
              <a:rPr lang="pt-BR" sz="3200" dirty="0" smtClean="0"/>
              <a:t> .03 (Figure 1). </a:t>
            </a:r>
            <a:r>
              <a:rPr lang="en-US" sz="3200" dirty="0" smtClean="0"/>
              <a:t> </a:t>
            </a:r>
            <a:endParaRPr lang="en-US" sz="3000" dirty="0" smtClean="0"/>
          </a:p>
          <a:p>
            <a:pPr marL="274320" indent="-274320" defTabSz="4389438">
              <a:defRPr/>
            </a:pPr>
            <a:r>
              <a:rPr lang="en-US" sz="3000" dirty="0" smtClean="0"/>
              <a:t>A logistical regression was computed to assess the impact of AAQ-II scores and self-identified ethnicity group on the likelihood that college students would engage in binge-drinking behaviors (Yes/No).  Increased psychological flexibility, and identifying as African American or Asian decreased the likelihood of students to engage in binge-drinking behavior (Table 2). </a:t>
            </a:r>
            <a:endParaRPr lang="en-US" sz="3000" b="1" dirty="0" smtClean="0">
              <a:solidFill>
                <a:srgbClr val="9E3611"/>
              </a:solidFill>
            </a:endParaRPr>
          </a:p>
          <a:p>
            <a:pPr defTabSz="4389438">
              <a:defRPr/>
            </a:pPr>
            <a:endParaRPr lang="en-US" sz="4800" b="1" dirty="0">
              <a:solidFill>
                <a:srgbClr val="9E3611"/>
              </a:solidFill>
            </a:endParaRPr>
          </a:p>
        </p:txBody>
      </p:sp>
      <p:sp>
        <p:nvSpPr>
          <p:cNvPr id="10246" name="Text Box 94"/>
          <p:cNvSpPr txBox="1">
            <a:spLocks noChangeArrowheads="1"/>
          </p:cNvSpPr>
          <p:nvPr/>
        </p:nvSpPr>
        <p:spPr bwMode="auto">
          <a:xfrm>
            <a:off x="31394400" y="18935339"/>
            <a:ext cx="9584657" cy="16459926"/>
          </a:xfrm>
          <a:prstGeom prst="rect">
            <a:avLst/>
          </a:prstGeom>
          <a:noFill/>
          <a:ln w="9525">
            <a:noFill/>
            <a:miter lim="800000"/>
            <a:headEnd/>
            <a:tailEnd/>
          </a:ln>
        </p:spPr>
        <p:txBody>
          <a:bodyPr/>
          <a:lstStyle/>
          <a:p>
            <a:pPr marL="342900" indent="-342900" defTabSz="4389438"/>
            <a:r>
              <a:rPr lang="en-US" sz="4800" b="1" dirty="0" smtClean="0">
                <a:solidFill>
                  <a:srgbClr val="9E3611"/>
                </a:solidFill>
                <a:ea typeface="ＭＳ Ｐゴシック" pitchFamily="34" charset="-128"/>
              </a:rPr>
              <a:t>References</a:t>
            </a:r>
            <a:endParaRPr lang="en-US" sz="4800" dirty="0" smtClean="0"/>
          </a:p>
          <a:p>
            <a:pPr marL="342900" indent="-342900" defTabSz="4389438"/>
            <a:r>
              <a:rPr lang="en-US" sz="2000" dirty="0" smtClean="0"/>
              <a:t>Bond, F. W., Hayes, S. C., Baer, R. A., Carpenter, K. M., </a:t>
            </a:r>
            <a:r>
              <a:rPr lang="en-US" sz="2000" dirty="0" err="1" smtClean="0"/>
              <a:t>Guenole</a:t>
            </a:r>
            <a:r>
              <a:rPr lang="en-US" sz="2000" dirty="0" smtClean="0"/>
              <a:t>, N., </a:t>
            </a:r>
            <a:r>
              <a:rPr lang="en-US" sz="2000" dirty="0" err="1" smtClean="0"/>
              <a:t>Orcutt</a:t>
            </a:r>
            <a:r>
              <a:rPr lang="en-US" sz="2000" dirty="0" smtClean="0"/>
              <a:t>, H. K., et al. (2011). Preliminary psychometric properties of the Acceptance and Action Questionnaire–II: A revised measure of psychological inflexibility and experiential avoidance. </a:t>
            </a:r>
            <a:r>
              <a:rPr lang="en-US" sz="2000" i="1" dirty="0" smtClean="0"/>
              <a:t>Behavior Therapy, 42</a:t>
            </a:r>
            <a:r>
              <a:rPr lang="en-US" sz="2000" dirty="0" smtClean="0"/>
              <a:t>(4), 676-688. </a:t>
            </a:r>
          </a:p>
          <a:p>
            <a:pPr marL="342900" indent="-342900" defTabSz="4389438"/>
            <a:r>
              <a:rPr lang="en-US" sz="2000" dirty="0" err="1" smtClean="0"/>
              <a:t>Cherpitel</a:t>
            </a:r>
            <a:r>
              <a:rPr lang="en-US" sz="2000" dirty="0" smtClean="0"/>
              <a:t>, C. J., Bond, J., &amp; Ye, Y. (2006). Alcohol and Injury: A Risk Function Analysis from the Emergency Room Collaborative Alcohol Analysis Project (ERCAAP). </a:t>
            </a:r>
            <a:r>
              <a:rPr lang="en-US" sz="2000" i="1" dirty="0" smtClean="0"/>
              <a:t>European Addiction Research, 12</a:t>
            </a:r>
            <a:r>
              <a:rPr lang="en-US" sz="2000" dirty="0" smtClean="0"/>
              <a:t>(1), 42-52.</a:t>
            </a:r>
          </a:p>
          <a:p>
            <a:pPr marL="342900" indent="-342900" defTabSz="4389438"/>
            <a:r>
              <a:rPr lang="en-US" sz="2000" dirty="0" smtClean="0"/>
              <a:t>Courtney, K. E., &amp; </a:t>
            </a:r>
            <a:r>
              <a:rPr lang="en-US" sz="2000" dirty="0" err="1" smtClean="0"/>
              <a:t>Polich</a:t>
            </a:r>
            <a:r>
              <a:rPr lang="en-US" sz="2000" dirty="0" smtClean="0"/>
              <a:t>, J. (2009). Binge drinking in young adults: Data, definitions, and determinants. </a:t>
            </a:r>
            <a:r>
              <a:rPr lang="en-US" sz="2000" i="1" dirty="0" smtClean="0"/>
              <a:t>Psychological bulletin</a:t>
            </a:r>
            <a:r>
              <a:rPr lang="en-US" sz="2000" dirty="0" smtClean="0"/>
              <a:t>, </a:t>
            </a:r>
            <a:r>
              <a:rPr lang="en-US" sz="2000" i="1" dirty="0" smtClean="0"/>
              <a:t>135(1),</a:t>
            </a:r>
            <a:r>
              <a:rPr lang="en-US" sz="2000" dirty="0" smtClean="0"/>
              <a:t> 142-56. </a:t>
            </a:r>
          </a:p>
          <a:p>
            <a:pPr marL="342900" indent="-342900" defTabSz="4389438"/>
            <a:r>
              <a:rPr lang="en-US" sz="2000" dirty="0" smtClean="0"/>
              <a:t>Grant, B.F., Dawson, D.A., Stinson, F.S., Chou, S.P., </a:t>
            </a:r>
            <a:r>
              <a:rPr lang="en-US" sz="2000" dirty="0" err="1" smtClean="0"/>
              <a:t>Dufour</a:t>
            </a:r>
            <a:r>
              <a:rPr lang="en-US" sz="2000" dirty="0" smtClean="0"/>
              <a:t>, M.C., Pickering. R.P. (2004).  The 12-month prevalence and trends in DSM-IV alcohol abuse and dependence: United States, 1991–1992 and 2001–2002. </a:t>
            </a:r>
            <a:r>
              <a:rPr lang="en-US" sz="2000" i="1" dirty="0" smtClean="0"/>
              <a:t>Drug and Alcohol Dependence</a:t>
            </a:r>
            <a:r>
              <a:rPr lang="en-US" sz="2000" dirty="0" smtClean="0"/>
              <a:t>,</a:t>
            </a:r>
            <a:r>
              <a:rPr lang="en-US" sz="2000" i="1" dirty="0" smtClean="0"/>
              <a:t> 74 (3),</a:t>
            </a:r>
            <a:r>
              <a:rPr lang="en-US" sz="2000" dirty="0" smtClean="0"/>
              <a:t> 223-234.</a:t>
            </a:r>
          </a:p>
          <a:p>
            <a:pPr marL="342900" indent="-342900" defTabSz="4389438"/>
            <a:r>
              <a:rPr lang="en-US" sz="2000" dirty="0" smtClean="0"/>
              <a:t>Hayes, S. C., </a:t>
            </a:r>
            <a:r>
              <a:rPr lang="en-US" sz="2000" dirty="0" err="1" smtClean="0"/>
              <a:t>Luoma</a:t>
            </a:r>
            <a:r>
              <a:rPr lang="en-US" sz="2000" dirty="0" smtClean="0"/>
              <a:t>, J. B., Bond, F. W., Masuda, A., &amp; Lillis, J. (2006). Acceptance and commitment therapy: Model, processes and outcomes. </a:t>
            </a:r>
            <a:r>
              <a:rPr lang="en-US" sz="2000" i="1" dirty="0" err="1" smtClean="0"/>
              <a:t>Behaviour</a:t>
            </a:r>
            <a:r>
              <a:rPr lang="en-US" sz="2000" i="1" dirty="0" smtClean="0"/>
              <a:t> Research and Therapy, 44</a:t>
            </a:r>
            <a:r>
              <a:rPr lang="en-US" sz="2000" dirty="0" smtClean="0"/>
              <a:t>(1), 1-25.</a:t>
            </a:r>
          </a:p>
          <a:p>
            <a:pPr marL="342900" indent="-342900" defTabSz="4389438"/>
            <a:r>
              <a:rPr lang="en-US" sz="2000" dirty="0" smtClean="0"/>
              <a:t>Hayes, S. C., </a:t>
            </a:r>
            <a:r>
              <a:rPr lang="en-US" sz="2000" dirty="0" err="1" smtClean="0"/>
              <a:t>Strosahl</a:t>
            </a:r>
            <a:r>
              <a:rPr lang="en-US" sz="2000" dirty="0" smtClean="0"/>
              <a:t>, K. D., &amp; Wilson, K. G. (1999). </a:t>
            </a:r>
            <a:r>
              <a:rPr lang="en-US" sz="2000" i="1" dirty="0" smtClean="0"/>
              <a:t>Acceptance and commitment therapy: An experiential approach to behavior change</a:t>
            </a:r>
            <a:r>
              <a:rPr lang="en-US" sz="2000" dirty="0" smtClean="0"/>
              <a:t>. New York, NY US: Guilford Press.</a:t>
            </a:r>
          </a:p>
          <a:p>
            <a:pPr marL="342900" indent="-342900" defTabSz="4389438"/>
            <a:r>
              <a:rPr lang="en-US" sz="2000" dirty="0" err="1" smtClean="0"/>
              <a:t>Luoma</a:t>
            </a:r>
            <a:r>
              <a:rPr lang="en-US" sz="2000" dirty="0" smtClean="0"/>
              <a:t>, J., Drake, C. E., </a:t>
            </a:r>
            <a:r>
              <a:rPr lang="en-US" sz="2000" dirty="0" err="1" smtClean="0"/>
              <a:t>Kohlenberg</a:t>
            </a:r>
            <a:r>
              <a:rPr lang="en-US" sz="2000" dirty="0" smtClean="0"/>
              <a:t>, B. S., &amp; Hayes, S. C. (2011). Substance abuse and psychological flexibility: The development of a new measure. </a:t>
            </a:r>
            <a:r>
              <a:rPr lang="en-US" sz="2000" i="1" dirty="0" smtClean="0"/>
              <a:t>Addiction Research &amp; Theory, 19</a:t>
            </a:r>
            <a:r>
              <a:rPr lang="en-US" sz="2000" dirty="0" smtClean="0"/>
              <a:t>(1), 3-13.</a:t>
            </a:r>
          </a:p>
          <a:p>
            <a:pPr marL="342900" indent="-342900" defTabSz="4389438"/>
            <a:r>
              <a:rPr lang="en-US" sz="2000" dirty="0" smtClean="0"/>
              <a:t>National Institute on Alcohol Abuse and Alcoholism. (2004, Winter). </a:t>
            </a:r>
            <a:r>
              <a:rPr lang="en-US" sz="2000" i="1" dirty="0" smtClean="0"/>
              <a:t>National Institute of Alcohol Abuse and Alcoholism Council approves definition of binge drinking. </a:t>
            </a:r>
            <a:r>
              <a:rPr lang="en-US" sz="2000" dirty="0" smtClean="0"/>
              <a:t>Retrieved fromhttp://pubs.niaaa.nih.gov/publications/Newsletter/winter2004/Newsletter_Number3.htm#council </a:t>
            </a:r>
          </a:p>
          <a:p>
            <a:pPr marL="342900" indent="-342900" defTabSz="4389438"/>
            <a:r>
              <a:rPr lang="en-US" sz="2000" dirty="0" err="1" smtClean="0"/>
              <a:t>Niemeier</a:t>
            </a:r>
            <a:r>
              <a:rPr lang="en-US" sz="2000" dirty="0" smtClean="0"/>
              <a:t>, H. M., </a:t>
            </a:r>
            <a:r>
              <a:rPr lang="en-US" sz="2000" dirty="0" err="1" smtClean="0"/>
              <a:t>Leahey</a:t>
            </a:r>
            <a:r>
              <a:rPr lang="en-US" sz="2000" dirty="0" smtClean="0"/>
              <a:t>, T., Reed, K. P., Brown, R. A., &amp; Wing, R. R. (2012). An acceptance-based behavioral intervention for weight loss: A pilot study. </a:t>
            </a:r>
            <a:r>
              <a:rPr lang="en-US" sz="2000" i="1" dirty="0" smtClean="0"/>
              <a:t>Behavior Therapy, 43</a:t>
            </a:r>
            <a:r>
              <a:rPr lang="en-US" sz="2000" dirty="0" smtClean="0"/>
              <a:t>(2), 427-435.</a:t>
            </a:r>
          </a:p>
          <a:p>
            <a:pPr marL="342900" indent="-342900" defTabSz="4389438"/>
            <a:r>
              <a:rPr lang="en-US" sz="2000" dirty="0" smtClean="0"/>
              <a:t>Read, J. P., </a:t>
            </a:r>
            <a:r>
              <a:rPr lang="en-US" sz="2000" dirty="0" err="1" smtClean="0"/>
              <a:t>Kahler</a:t>
            </a:r>
            <a:r>
              <a:rPr lang="en-US" sz="2000" dirty="0" smtClean="0"/>
              <a:t>, C. W., Strong, D. R., &amp; Colder, C. R. (2006). Development and Preliminary Validation of the Young Adult Alcohol Consequences Questionnaire. </a:t>
            </a:r>
            <a:r>
              <a:rPr lang="en-US" sz="2000" i="1" dirty="0" smtClean="0"/>
              <a:t>Journal of Studies on Alcohol, 67</a:t>
            </a:r>
            <a:r>
              <a:rPr lang="en-US" sz="2000" dirty="0" smtClean="0"/>
              <a:t>(1), 169-177.</a:t>
            </a:r>
          </a:p>
          <a:p>
            <a:pPr marL="342900" indent="-342900" defTabSz="4389438"/>
            <a:r>
              <a:rPr lang="en-US" sz="2000" dirty="0" err="1" smtClean="0"/>
              <a:t>Rehm</a:t>
            </a:r>
            <a:r>
              <a:rPr lang="en-US" sz="2000" dirty="0" smtClean="0"/>
              <a:t>, J., </a:t>
            </a:r>
            <a:r>
              <a:rPr lang="en-US" sz="2000" dirty="0" err="1" smtClean="0"/>
              <a:t>Mathers</a:t>
            </a:r>
            <a:r>
              <a:rPr lang="en-US" sz="2000" dirty="0" smtClean="0"/>
              <a:t>, C., </a:t>
            </a:r>
            <a:r>
              <a:rPr lang="en-US" sz="2000" dirty="0" err="1" smtClean="0"/>
              <a:t>Popova</a:t>
            </a:r>
            <a:r>
              <a:rPr lang="en-US" sz="2000" dirty="0" smtClean="0"/>
              <a:t>, S., </a:t>
            </a:r>
            <a:r>
              <a:rPr lang="en-US" sz="2000" dirty="0" err="1" smtClean="0"/>
              <a:t>Thavorncharoensap</a:t>
            </a:r>
            <a:r>
              <a:rPr lang="en-US" sz="2000" dirty="0" smtClean="0"/>
              <a:t>, M., </a:t>
            </a:r>
            <a:r>
              <a:rPr lang="en-US" sz="2000" dirty="0" err="1" smtClean="0"/>
              <a:t>Teerawattananon</a:t>
            </a:r>
            <a:r>
              <a:rPr lang="en-US" sz="2000" dirty="0" smtClean="0"/>
              <a:t>, Y., &amp; </a:t>
            </a:r>
            <a:r>
              <a:rPr lang="en-US" sz="2000" dirty="0" err="1" smtClean="0"/>
              <a:t>Patra</a:t>
            </a:r>
            <a:r>
              <a:rPr lang="en-US" sz="2000" dirty="0" smtClean="0"/>
              <a:t>, J. (2009). Global burden of disease and injury and economic cost attributable to alcohol use and alcohol-use disorders. </a:t>
            </a:r>
            <a:r>
              <a:rPr lang="en-US" sz="2000" i="1" dirty="0" smtClean="0"/>
              <a:t>The Lancet, 373</a:t>
            </a:r>
            <a:r>
              <a:rPr lang="en-US" sz="2000" dirty="0" smtClean="0"/>
              <a:t>(9682), 2223-2233.</a:t>
            </a:r>
          </a:p>
          <a:p>
            <a:pPr marL="342900" indent="-342900" defTabSz="4389438"/>
            <a:r>
              <a:rPr lang="en-US" sz="2000" dirty="0" smtClean="0"/>
              <a:t>Wilson, K. G., Sandoz, E. K., Kitchens, J., &amp; Roberts, M. (2010). The Valued Living Questionnaire: Defining and measuring valued action within a behavioral framework. </a:t>
            </a:r>
            <a:r>
              <a:rPr lang="en-US" sz="2000" i="1" dirty="0" smtClean="0"/>
              <a:t>The Psychological Record, 60</a:t>
            </a:r>
            <a:r>
              <a:rPr lang="en-US" sz="2000" dirty="0" smtClean="0"/>
              <a:t>(2), 249-272.</a:t>
            </a:r>
          </a:p>
          <a:p>
            <a:pPr marL="342900" indent="-342900" defTabSz="4389438"/>
            <a:r>
              <a:rPr lang="en-US" sz="2000" dirty="0" smtClean="0"/>
              <a:t>World Health Organization. (2011). Retrieved from www.who.int/substance_abuse/facts/en/  on September, 2013. </a:t>
            </a:r>
          </a:p>
          <a:p>
            <a:pPr marL="342900" indent="-342900" defTabSz="4389438"/>
            <a:endParaRPr lang="en-US" sz="2000" dirty="0" smtClean="0"/>
          </a:p>
          <a:p>
            <a:pPr marL="342900" indent="-342900" defTabSz="4389438"/>
            <a:endParaRPr lang="en-GB" sz="2400" dirty="0" smtClean="0"/>
          </a:p>
          <a:p>
            <a:pPr marL="342900" indent="-342900" defTabSz="4389438"/>
            <a:endParaRPr lang="en-US" sz="2400" dirty="0" smtClean="0"/>
          </a:p>
          <a:p>
            <a:pPr marL="342900" indent="-342900" defTabSz="4389438"/>
            <a:endParaRPr lang="en-US" sz="4800" dirty="0" smtClean="0"/>
          </a:p>
          <a:p>
            <a:pPr marL="342900" indent="-342900" defTabSz="4389438">
              <a:defRPr/>
            </a:pPr>
            <a:endParaRPr lang="en-US" sz="4800" b="1" dirty="0">
              <a:solidFill>
                <a:srgbClr val="9E3611"/>
              </a:solidFill>
              <a:ea typeface="ＭＳ Ｐゴシック" pitchFamily="34" charset="-128"/>
            </a:endParaRPr>
          </a:p>
        </p:txBody>
      </p:sp>
      <p:sp>
        <p:nvSpPr>
          <p:cNvPr id="10247" name="Text Box 125"/>
          <p:cNvSpPr txBox="1">
            <a:spLocks noChangeArrowheads="1"/>
          </p:cNvSpPr>
          <p:nvPr/>
        </p:nvSpPr>
        <p:spPr bwMode="auto">
          <a:xfrm>
            <a:off x="10761640" y="14744336"/>
            <a:ext cx="8470900" cy="9541073"/>
          </a:xfrm>
          <a:prstGeom prst="rect">
            <a:avLst/>
          </a:prstGeom>
          <a:noFill/>
          <a:ln w="9525">
            <a:noFill/>
            <a:miter lim="800000"/>
            <a:headEnd/>
            <a:tailEnd/>
          </a:ln>
        </p:spPr>
        <p:txBody>
          <a:bodyPr wrap="square">
            <a:spAutoFit/>
          </a:bodyPr>
          <a:lstStyle/>
          <a:p>
            <a:r>
              <a:rPr lang="en-US" sz="4800" b="1" dirty="0" smtClean="0">
                <a:solidFill>
                  <a:srgbClr val="9E3611"/>
                </a:solidFill>
              </a:rPr>
              <a:t>Measures</a:t>
            </a:r>
            <a:endParaRPr lang="en-US" sz="4800" i="1" dirty="0" smtClean="0"/>
          </a:p>
          <a:p>
            <a:r>
              <a:rPr lang="en-US" sz="2800" i="1" u="sng" dirty="0" smtClean="0"/>
              <a:t>Binge-drinking</a:t>
            </a:r>
          </a:p>
          <a:p>
            <a:r>
              <a:rPr lang="en-US" sz="2800" dirty="0" smtClean="0"/>
              <a:t>Binge-drinking was defined in this study as the consumption of ≥4/5 drinks (females/males, respectively), within a two hour period, over a 6-month period </a:t>
            </a:r>
          </a:p>
          <a:p>
            <a:r>
              <a:rPr lang="en-US" sz="2800" dirty="0" smtClean="0"/>
              <a:t>(NIAAA, 2004; </a:t>
            </a:r>
            <a:r>
              <a:rPr lang="en-US" sz="2800" dirty="0" err="1" smtClean="0"/>
              <a:t>Courney</a:t>
            </a:r>
            <a:r>
              <a:rPr lang="en-US" sz="2800" dirty="0" smtClean="0"/>
              <a:t> &amp; </a:t>
            </a:r>
            <a:r>
              <a:rPr lang="en-US" sz="2800" dirty="0" err="1" smtClean="0"/>
              <a:t>Polnich</a:t>
            </a:r>
            <a:r>
              <a:rPr lang="en-US" sz="2800" dirty="0" smtClean="0"/>
              <a:t>, 2009). </a:t>
            </a:r>
          </a:p>
          <a:p>
            <a:r>
              <a:rPr lang="en-US" sz="2800" i="1" u="sng" dirty="0" smtClean="0"/>
              <a:t>Acceptance and Action Questionnaire-second version</a:t>
            </a:r>
            <a:r>
              <a:rPr lang="en-US" sz="2800" u="sng" dirty="0" smtClean="0"/>
              <a:t> </a:t>
            </a:r>
          </a:p>
          <a:p>
            <a:r>
              <a:rPr lang="en-US" sz="2800" dirty="0" smtClean="0"/>
              <a:t>(AAQ-II; </a:t>
            </a:r>
            <a:r>
              <a:rPr lang="en-GB" sz="2800" dirty="0" smtClean="0"/>
              <a:t>Bond, Hayes, Baer, Carpenter, </a:t>
            </a:r>
            <a:r>
              <a:rPr lang="en-GB" sz="2800" dirty="0" err="1" smtClean="0"/>
              <a:t>Guenole</a:t>
            </a:r>
            <a:r>
              <a:rPr lang="en-GB" sz="2800" dirty="0" smtClean="0"/>
              <a:t>, </a:t>
            </a:r>
            <a:r>
              <a:rPr lang="en-GB" sz="2800" dirty="0" err="1" smtClean="0"/>
              <a:t>Orcutt</a:t>
            </a:r>
            <a:r>
              <a:rPr lang="en-GB" sz="2800" dirty="0" smtClean="0"/>
              <a:t>, Waltz, &amp; </a:t>
            </a:r>
            <a:r>
              <a:rPr lang="en-GB" sz="2800" dirty="0" err="1" smtClean="0"/>
              <a:t>Zettle</a:t>
            </a:r>
            <a:r>
              <a:rPr lang="en-GB" sz="2800" dirty="0" smtClean="0"/>
              <a:t>, 2011). The AAQ-II</a:t>
            </a:r>
            <a:r>
              <a:rPr lang="en-US" sz="2800" dirty="0" smtClean="0"/>
              <a:t> is a </a:t>
            </a:r>
            <a:r>
              <a:rPr lang="en-US" sz="2800" dirty="0" err="1" smtClean="0"/>
              <a:t>unidimensional</a:t>
            </a:r>
            <a:r>
              <a:rPr lang="en-US" sz="2800" dirty="0" smtClean="0"/>
              <a:t> 7-item measure intended to assess the extent of experiential avoidance or psychological inflexibility.</a:t>
            </a:r>
            <a:r>
              <a:rPr lang="en-US" sz="2800" i="1" dirty="0" smtClean="0"/>
              <a:t>  </a:t>
            </a:r>
            <a:r>
              <a:rPr lang="en-US" sz="2800" dirty="0" smtClean="0"/>
              <a:t>Scores were reversed coded, so that higher scores indicate higher degree of psychological </a:t>
            </a:r>
            <a:r>
              <a:rPr lang="en-US" sz="2800" i="1" dirty="0" smtClean="0"/>
              <a:t>flexibility. </a:t>
            </a:r>
            <a:endParaRPr lang="en-US" sz="2800" i="1" u="sng" dirty="0" smtClean="0"/>
          </a:p>
          <a:p>
            <a:r>
              <a:rPr lang="en-US" sz="2800" i="1" u="sng" dirty="0" smtClean="0"/>
              <a:t>Valued Living Questionnaire</a:t>
            </a:r>
            <a:r>
              <a:rPr lang="en-US" sz="2800" u="sng" dirty="0" smtClean="0"/>
              <a:t> </a:t>
            </a:r>
          </a:p>
          <a:p>
            <a:r>
              <a:rPr lang="en-US" sz="2800" dirty="0" smtClean="0"/>
              <a:t>(VLQ; Wilson, Sandoz, &amp; Kitchens, 2010). The VLQ is a two-part instrument designed to assess valued living. In the first part, participants rate the importance of 10 domains of living on a 10-point </a:t>
            </a:r>
            <a:r>
              <a:rPr lang="en-US" sz="2800" dirty="0" err="1" smtClean="0"/>
              <a:t>Likert</a:t>
            </a:r>
            <a:r>
              <a:rPr lang="en-US" sz="2800" dirty="0" smtClean="0"/>
              <a:t>-style scale and the second part is how consistently he/she has lived in accordance with each value. </a:t>
            </a:r>
          </a:p>
          <a:p>
            <a:r>
              <a:rPr lang="en-US" sz="3000" dirty="0" smtClean="0"/>
              <a:t> </a:t>
            </a:r>
            <a:endParaRPr lang="en-US" sz="3000" dirty="0"/>
          </a:p>
          <a:p>
            <a:r>
              <a:rPr lang="en-US" sz="3000" b="1" dirty="0"/>
              <a:t> </a:t>
            </a:r>
            <a:r>
              <a:rPr lang="en-US" sz="3000" b="1" dirty="0" smtClean="0"/>
              <a:t>     Figure 1</a:t>
            </a:r>
          </a:p>
          <a:p>
            <a:endParaRPr lang="en-US" sz="3000" dirty="0" smtClean="0"/>
          </a:p>
        </p:txBody>
      </p:sp>
      <p:sp>
        <p:nvSpPr>
          <p:cNvPr id="10248" name="TextBox 16"/>
          <p:cNvSpPr txBox="1">
            <a:spLocks noChangeArrowheads="1"/>
          </p:cNvSpPr>
          <p:nvPr/>
        </p:nvSpPr>
        <p:spPr bwMode="auto">
          <a:xfrm rot="10800000" flipV="1">
            <a:off x="19693941" y="16539297"/>
            <a:ext cx="10955671" cy="14126944"/>
          </a:xfrm>
          <a:prstGeom prst="rect">
            <a:avLst/>
          </a:prstGeom>
          <a:noFill/>
          <a:ln w="9525">
            <a:noFill/>
            <a:miter lim="800000"/>
            <a:headEnd/>
            <a:tailEnd/>
          </a:ln>
        </p:spPr>
        <p:txBody>
          <a:bodyPr wrap="square">
            <a:spAutoFit/>
          </a:bodyPr>
          <a:lstStyle/>
          <a:p>
            <a:pPr defTabSz="4389438">
              <a:tabLst>
                <a:tab pos="6477000" algn="l"/>
                <a:tab pos="6934200" algn="ctr"/>
              </a:tabLst>
              <a:defRPr/>
            </a:pPr>
            <a:r>
              <a:rPr lang="en-US" sz="4800" b="1" dirty="0">
                <a:solidFill>
                  <a:srgbClr val="9E3611"/>
                </a:solidFill>
              </a:rPr>
              <a:t>Discussion &amp; </a:t>
            </a:r>
            <a:r>
              <a:rPr lang="en-US" sz="4800" b="1" dirty="0" smtClean="0">
                <a:solidFill>
                  <a:srgbClr val="9E3611"/>
                </a:solidFill>
              </a:rPr>
              <a:t>Implications</a:t>
            </a:r>
          </a:p>
          <a:p>
            <a:pPr marL="274320" indent="-274320"/>
            <a:r>
              <a:rPr lang="en-US" sz="3200" dirty="0"/>
              <a:t>Results suggest that there may be ethnic and/or cultural differences related to the probability that college students will engage binge-drinking behavior. Consistent with previous literature the likelihood of engaging in binge-drinking appears to be lower for both Asians and African Americans (Grant et al., 2004), suggesting that there may be cultural and/or social protective factors within these ethnic groups.  </a:t>
            </a:r>
            <a:r>
              <a:rPr lang="en-US" sz="3200" dirty="0" smtClean="0"/>
              <a:t>To date, </a:t>
            </a:r>
            <a:r>
              <a:rPr lang="en-US" sz="3200" dirty="0"/>
              <a:t>there is limited literature studying specific cultural and/or social group differences related to alcohol use. Therefore, it is unclear which mechanisms may be contributing to these lower rates of alcohol consumption. </a:t>
            </a:r>
          </a:p>
          <a:p>
            <a:pPr marL="274320" indent="-274320"/>
            <a:r>
              <a:rPr lang="en-US" sz="3200" dirty="0"/>
              <a:t>Results also suggest that  increased psychological flexibility may serve as a protective factor for college students’ binge-drinking behavior. </a:t>
            </a:r>
            <a:r>
              <a:rPr lang="en-US" sz="3200" dirty="0" smtClean="0"/>
              <a:t>Nevertheless</a:t>
            </a:r>
            <a:r>
              <a:rPr lang="en-US" sz="3200" dirty="0"/>
              <a:t>, the findings from these analyses suggest psychological flexibility may serve as a potential target for alcohol-related interventions within this population. </a:t>
            </a:r>
          </a:p>
          <a:p>
            <a:pPr marL="274320" indent="-274320"/>
            <a:r>
              <a:rPr lang="en-US" sz="3200" dirty="0" smtClean="0"/>
              <a:t>Ethnic difference also emerged across scores of psychological flexibility and values-based committed action. </a:t>
            </a:r>
            <a:r>
              <a:rPr lang="en-US" sz="3200" dirty="0" smtClean="0">
                <a:solidFill>
                  <a:prstClr val="black"/>
                </a:solidFill>
              </a:rPr>
              <a:t>This suggests that there may not only be cultural differences in the normative degrees of psychological flexibility and values, but also that there may be cultural differences as to whether a higher or lower degree of psychological flexibility serve as a protective factors for binge-drinking behavior. </a:t>
            </a:r>
          </a:p>
          <a:p>
            <a:pPr marL="274320" indent="-274320"/>
            <a:r>
              <a:rPr lang="en-US" sz="3200" dirty="0" smtClean="0">
                <a:solidFill>
                  <a:prstClr val="black"/>
                </a:solidFill>
              </a:rPr>
              <a:t>Similarly</a:t>
            </a:r>
            <a:r>
              <a:rPr lang="en-US" sz="3200" dirty="0">
                <a:solidFill>
                  <a:prstClr val="black"/>
                </a:solidFill>
              </a:rPr>
              <a:t>, these results also indicate that there may be an interaction model that better explains the relationship between psychological flexibility, ethnicity and binge-drinking, </a:t>
            </a:r>
            <a:r>
              <a:rPr lang="en-US" sz="3200" dirty="0" smtClean="0">
                <a:solidFill>
                  <a:prstClr val="black"/>
                </a:solidFill>
              </a:rPr>
              <a:t>which will </a:t>
            </a:r>
            <a:r>
              <a:rPr lang="en-US" sz="3200" dirty="0">
                <a:solidFill>
                  <a:prstClr val="black"/>
                </a:solidFill>
              </a:rPr>
              <a:t>be analyzed further by these investigators.  In sum, these findings lend support for further investigation of psychological flexibility and its relationship with alcohol-use patterns, as well as cultural and social group differences</a:t>
            </a:r>
            <a:endParaRPr lang="en-US" sz="3200" dirty="0"/>
          </a:p>
        </p:txBody>
      </p:sp>
      <p:sp>
        <p:nvSpPr>
          <p:cNvPr id="13321" name="TextBox 3"/>
          <p:cNvSpPr txBox="1">
            <a:spLocks noChangeArrowheads="1"/>
          </p:cNvSpPr>
          <p:nvPr/>
        </p:nvSpPr>
        <p:spPr bwMode="auto">
          <a:xfrm>
            <a:off x="814764" y="4544918"/>
            <a:ext cx="9712325" cy="5786199"/>
          </a:xfrm>
          <a:prstGeom prst="rect">
            <a:avLst/>
          </a:prstGeom>
          <a:noFill/>
          <a:ln w="9525">
            <a:noFill/>
            <a:miter lim="800000"/>
            <a:headEnd/>
            <a:tailEnd/>
          </a:ln>
        </p:spPr>
        <p:txBody>
          <a:bodyPr wrap="square">
            <a:spAutoFit/>
          </a:bodyPr>
          <a:lstStyle/>
          <a:p>
            <a:r>
              <a:rPr lang="en-US" sz="4800" b="1" dirty="0" smtClean="0">
                <a:solidFill>
                  <a:srgbClr val="9E3611"/>
                </a:solidFill>
              </a:rPr>
              <a:t>Abstract</a:t>
            </a:r>
          </a:p>
          <a:p>
            <a:pPr marL="274320" indent="-274320"/>
            <a:r>
              <a:rPr lang="en-US" sz="3200" dirty="0" smtClean="0"/>
              <a:t>The current study is part of a larger study investigating the relationship between binge-drinking behaviors, psychological flexibility, values-based committed action, alcohol consequences, and health-related quality of life in a college-aged sample.  The current study examined relationships between psychological flexibility, ethnicity, and binge-drinking behavior. More specifically, this study found that psychological flexibility and ethnicity predicted whether or not college students engaged in binge-drinking behavior. </a:t>
            </a:r>
            <a:endParaRPr lang="en-US" sz="3600" dirty="0"/>
          </a:p>
          <a:p>
            <a:pPr marL="342900" indent="-342900" defTabSz="4389438"/>
            <a:endParaRPr lang="en-US" sz="3400" dirty="0"/>
          </a:p>
        </p:txBody>
      </p:sp>
      <p:sp>
        <p:nvSpPr>
          <p:cNvPr id="10250" name="Rectangle 14"/>
          <p:cNvSpPr>
            <a:spLocks noChangeArrowheads="1"/>
          </p:cNvSpPr>
          <p:nvPr/>
        </p:nvSpPr>
        <p:spPr bwMode="auto">
          <a:xfrm>
            <a:off x="10527089" y="6002238"/>
            <a:ext cx="8867732" cy="9694962"/>
          </a:xfrm>
          <a:prstGeom prst="rect">
            <a:avLst/>
          </a:prstGeom>
          <a:noFill/>
          <a:ln w="9525">
            <a:noFill/>
            <a:miter lim="800000"/>
            <a:headEnd/>
            <a:tailEnd/>
          </a:ln>
        </p:spPr>
        <p:txBody>
          <a:bodyPr wrap="square">
            <a:spAutoFit/>
          </a:bodyPr>
          <a:lstStyle/>
          <a:p>
            <a:pPr marL="342900" indent="-342900" defTabSz="4389438">
              <a:defRPr/>
            </a:pPr>
            <a:r>
              <a:rPr lang="en-US" sz="4800" b="1" dirty="0" smtClean="0">
                <a:solidFill>
                  <a:srgbClr val="9E3611"/>
                </a:solidFill>
                <a:ea typeface="ＭＳ Ｐゴシック" pitchFamily="34" charset="-128"/>
              </a:rPr>
              <a:t>Methods</a:t>
            </a:r>
          </a:p>
          <a:p>
            <a:pPr marL="342900" indent="-342900" defTabSz="4389438">
              <a:defRPr/>
            </a:pPr>
            <a:r>
              <a:rPr lang="en-US" sz="3200" dirty="0" smtClean="0"/>
              <a:t>One hundred eighty-nine undergraduate participants from a Midwestern university completed an online survey. Of the 189 </a:t>
            </a:r>
            <a:r>
              <a:rPr lang="en-US" sz="3200" dirty="0"/>
              <a:t>(female n=75, male </a:t>
            </a:r>
            <a:r>
              <a:rPr lang="en-US" sz="3200" dirty="0" smtClean="0"/>
              <a:t>n=114) undergraduates, 116 (61.4%) identified as non binge-drinkers and 73 (38.6%) as binge-drinkers. The level of education was evenly distributed and included 25.5% freshman, 24.9% sophomore, 28% juniors, and 20.8% senior/super senior. The mean age of the participants was 20.3 years old, ranging from 18 age to 28.  Four outliers were removed based on age (&gt;30 years old).</a:t>
            </a:r>
          </a:p>
          <a:p>
            <a:pPr marL="342900" indent="-342900" defTabSz="4389438">
              <a:defRPr/>
            </a:pPr>
            <a:r>
              <a:rPr lang="en-US" sz="3200" dirty="0" smtClean="0"/>
              <a:t> The ethnicity of the sample included 29.6% Caucasian, 33.3% Asian, 11.1% African American, 10.6% Hispanic, 5.8% Middle Eastern, and 9.6 % Mixed/Other. The majority of participants who reported their relationship status were single (97.2%), followed by partnered (7.4%), and divorced (0.5%). </a:t>
            </a:r>
          </a:p>
          <a:p>
            <a:pPr marL="342900" indent="-342900" defTabSz="4389438">
              <a:defRPr/>
            </a:pPr>
            <a:endParaRPr lang="en-US" sz="2800" dirty="0">
              <a:solidFill>
                <a:srgbClr val="9E3611"/>
              </a:solidFill>
              <a:ea typeface="ＭＳ Ｐゴシック" pitchFamily="34" charset="-128"/>
            </a:endParaRPr>
          </a:p>
          <a:p>
            <a:pPr marL="347472" indent="-301752">
              <a:defRPr/>
            </a:pPr>
            <a:r>
              <a:rPr lang="en-US" sz="3600" dirty="0" smtClean="0"/>
              <a:t> </a:t>
            </a:r>
            <a:r>
              <a:rPr lang="en-US" sz="3600" dirty="0" smtClean="0">
                <a:ea typeface="ＭＳ Ｐゴシック" pitchFamily="34" charset="-128"/>
              </a:rPr>
              <a:t> </a:t>
            </a:r>
            <a:endParaRPr lang="en-US" sz="3600" dirty="0">
              <a:ea typeface="ＭＳ Ｐゴシック" pitchFamily="34" charset="-128"/>
            </a:endParaRPr>
          </a:p>
        </p:txBody>
      </p:sp>
      <p:graphicFrame>
        <p:nvGraphicFramePr>
          <p:cNvPr id="10291" name="Group 51"/>
          <p:cNvGraphicFramePr>
            <a:graphicFrameLocks noGrp="1"/>
          </p:cNvGraphicFramePr>
          <p:nvPr>
            <p:extLst>
              <p:ext uri="{D42A27DB-BD31-4B8C-83A1-F6EECF244321}">
                <p14:modId xmlns:p14="http://schemas.microsoft.com/office/powerpoint/2010/main" val="372494159"/>
              </p:ext>
            </p:extLst>
          </p:nvPr>
        </p:nvGraphicFramePr>
        <p:xfrm>
          <a:off x="31418463" y="6762954"/>
          <a:ext cx="8836027" cy="7136325"/>
        </p:xfrm>
        <a:graphic>
          <a:graphicData uri="http://schemas.openxmlformats.org/drawingml/2006/table">
            <a:tbl>
              <a:tblPr firstRow="1" bandRow="1">
                <a:tableStyleId>{5C22544A-7EE6-4342-B048-85BDC9FD1C3A}</a:tableStyleId>
              </a:tblPr>
              <a:tblGrid>
                <a:gridCol w="2248461"/>
                <a:gridCol w="1834271"/>
                <a:gridCol w="1755413"/>
                <a:gridCol w="1498941"/>
                <a:gridCol w="1498941"/>
              </a:tblGrid>
              <a:tr h="1085587">
                <a:tc gridSpan="5">
                  <a:txBody>
                    <a:bodyPr/>
                    <a:lstStyle/>
                    <a:p>
                      <a:pPr marL="0" marR="0" lvl="0" indent="0" algn="l"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Table 1</a:t>
                      </a:r>
                    </a:p>
                    <a:p>
                      <a:pPr marL="0" marR="0" lvl="0" indent="0" algn="l" defTabSz="4389438" rtl="0" eaLnBrk="1" fontAlgn="base" latinLnBrk="0" hangingPunct="1">
                        <a:lnSpc>
                          <a:spcPct val="100000"/>
                        </a:lnSpc>
                        <a:spcBef>
                          <a:spcPct val="0"/>
                        </a:spcBef>
                        <a:spcAft>
                          <a:spcPct val="0"/>
                        </a:spcAft>
                        <a:buClrTx/>
                        <a:buSzTx/>
                        <a:buFontTx/>
                        <a:buNone/>
                        <a:tabLst/>
                      </a:pPr>
                      <a:r>
                        <a:rPr kumimoji="0" lang="en-US" sz="2200" i="1" u="none" strike="noStrike" cap="none" normalizeH="0" baseline="0" dirty="0" smtClean="0">
                          <a:ln>
                            <a:noFill/>
                          </a:ln>
                          <a:effectLst/>
                        </a:rPr>
                        <a:t>Ethnic difference across AAQ-II scores and binge-drinking status frequency</a:t>
                      </a:r>
                      <a:endParaRPr kumimoji="0" lang="en-US" sz="2200" b="1" i="1" u="none" strike="noStrike" cap="none" normalizeH="0" baseline="0" dirty="0" smtClean="0">
                        <a:ln>
                          <a:noFill/>
                        </a:ln>
                        <a:solidFill>
                          <a:srgbClr val="FFFFFF"/>
                        </a:solidFill>
                        <a:effectLst/>
                        <a:latin typeface="Arial" charset="0"/>
                        <a:ea typeface="MS PGothic" pitchFamily="34" charset="-128"/>
                      </a:endParaRPr>
                    </a:p>
                  </a:txBody>
                  <a:tcPr marL="93940" marR="93940" marT="49018" marB="49018" horzOverflow="overflow"/>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4389438"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FFFFFF"/>
                        </a:solidFill>
                        <a:effectLst/>
                        <a:latin typeface="Arial" charset="0"/>
                        <a:ea typeface="MS PGothic" pitchFamily="34" charset="-128"/>
                      </a:endParaRPr>
                    </a:p>
                  </a:txBody>
                  <a:tcPr marL="98024" marR="98024" marT="54464" marB="54464" horzOverflow="overflow"/>
                </a:tc>
              </a:tr>
              <a:tr h="1029469">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endParaRPr kumimoji="0" lang="en-US" sz="2200" u="none" strike="noStrike" cap="none" normalizeH="0" baseline="0" dirty="0" smtClean="0">
                        <a:ln>
                          <a:noFill/>
                        </a:ln>
                        <a:effectLst/>
                      </a:endParaRPr>
                    </a:p>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Ethnicity</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solidFill>
                      <a:schemeClr val="accent1">
                        <a:lumMod val="60000"/>
                        <a:lumOff val="40000"/>
                      </a:schemeClr>
                    </a:solidFill>
                  </a:tcPr>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endParaRPr kumimoji="0" lang="en-US" sz="2200" u="none" strike="noStrike" cap="none" normalizeH="0" baseline="0" dirty="0" smtClean="0">
                        <a:ln>
                          <a:noFill/>
                        </a:ln>
                        <a:effectLst/>
                      </a:endParaRPr>
                    </a:p>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AAQ-II</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solidFill>
                      <a:schemeClr val="accent1">
                        <a:lumMod val="60000"/>
                        <a:lumOff val="40000"/>
                      </a:schemeClr>
                    </a:solidFill>
                  </a:tcPr>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VLQ</a:t>
                      </a:r>
                    </a:p>
                  </a:txBody>
                  <a:tcPr marL="65723" marR="65723" marT="0" marB="0" horzOverflow="overflow">
                    <a:solidFill>
                      <a:schemeClr val="accent1">
                        <a:lumMod val="60000"/>
                        <a:lumOff val="40000"/>
                      </a:schemeClr>
                    </a:solidFill>
                  </a:tcPr>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Non</a:t>
                      </a:r>
                    </a:p>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Binge-drinkers</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solidFill>
                      <a:schemeClr val="accent1">
                        <a:lumMod val="60000"/>
                        <a:lumOff val="40000"/>
                      </a:schemeClr>
                    </a:solidFill>
                  </a:tcPr>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endParaRPr kumimoji="0" lang="en-US" sz="2200" u="none" strike="noStrike" cap="none" normalizeH="0" baseline="0" dirty="0" smtClean="0">
                        <a:ln>
                          <a:noFill/>
                        </a:ln>
                        <a:effectLst/>
                      </a:endParaRPr>
                    </a:p>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Binge-drinkers </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solidFill>
                      <a:schemeClr val="accent1">
                        <a:lumMod val="60000"/>
                        <a:lumOff val="40000"/>
                      </a:schemeClr>
                    </a:solidFill>
                  </a:tcPr>
                </a:tc>
              </a:tr>
              <a:tr h="541220">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  Caucasian</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34.7</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145.4**</a:t>
                      </a: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27</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29</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r>
              <a:tr h="769991">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  African American</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  37.1*</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157.5**</a:t>
                      </a: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11</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10</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r>
              <a:tr h="516844">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  Hispanic</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34.8</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140.1**</a:t>
                      </a: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15</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5</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r>
              <a:tr h="514589">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   Asian</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  31.6*</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152.3**</a:t>
                      </a: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44</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19</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r>
              <a:tr h="686312">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  Middle Eastern</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34.4</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153.9 </a:t>
                      </a: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7</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4</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r>
              <a:tr h="502547">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   Mixed/Other</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33.9</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154.3**</a:t>
                      </a: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12</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6</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r>
              <a:tr h="459041">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Total</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a:t>
                      </a: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a:t>
                      </a: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116</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c>
                  <a:txBody>
                    <a:body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73</a:t>
                      </a:r>
                      <a:endParaRPr kumimoji="0" lang="en-US" sz="2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5723" marR="65723" marT="0" marB="0" horzOverflow="overflow"/>
                </a:tc>
              </a:tr>
              <a:tr h="866131">
                <a:tc gridSpan="5">
                  <a:txBody>
                    <a:bodyPr/>
                    <a:lstStyle/>
                    <a:p>
                      <a:pPr marL="0" marR="0" lvl="0" indent="0" algn="l" defTabSz="4389438" rtl="0" eaLnBrk="1" fontAlgn="base" latinLnBrk="0" hangingPunct="1">
                        <a:lnSpc>
                          <a:spcPct val="100000"/>
                        </a:lnSpc>
                        <a:spcBef>
                          <a:spcPct val="0"/>
                        </a:spcBef>
                        <a:spcAft>
                          <a:spcPct val="0"/>
                        </a:spcAft>
                        <a:buClrTx/>
                        <a:buSzTx/>
                        <a:buFont typeface="Arial" charset="0"/>
                        <a:buChar char="•"/>
                        <a:tabLst/>
                      </a:pPr>
                      <a:r>
                        <a:rPr kumimoji="0" lang="en-US" sz="2000" u="none" strike="noStrike" cap="none" normalizeH="0" baseline="0" dirty="0" smtClean="0">
                          <a:ln>
                            <a:noFill/>
                          </a:ln>
                          <a:effectLst/>
                        </a:rPr>
                        <a:t>*p ≤ .01;   **p ≤ .05</a:t>
                      </a:r>
                    </a:p>
                    <a:p>
                      <a:pPr marL="0" marR="0" lvl="0" indent="0" algn="l" defTabSz="4389438" rtl="0" eaLnBrk="1" fontAlgn="base" latinLnBrk="0" hangingPunct="1">
                        <a:lnSpc>
                          <a:spcPct val="100000"/>
                        </a:lnSpc>
                        <a:spcBef>
                          <a:spcPct val="0"/>
                        </a:spcBef>
                        <a:spcAft>
                          <a:spcPct val="0"/>
                        </a:spcAft>
                        <a:buClrTx/>
                        <a:buSzTx/>
                        <a:buFont typeface="Arial" charset="0"/>
                        <a:buChar char="•"/>
                        <a:tabLst/>
                      </a:pPr>
                      <a:r>
                        <a:rPr lang="en-US" sz="2000" dirty="0" smtClean="0"/>
                        <a:t>VLQ:</a:t>
                      </a:r>
                      <a:r>
                        <a:rPr lang="en-US" sz="2000" baseline="0" dirty="0" smtClean="0"/>
                        <a:t> </a:t>
                      </a:r>
                      <a:r>
                        <a:rPr lang="en-US" sz="2000" i="1" dirty="0" smtClean="0"/>
                        <a:t>F</a:t>
                      </a:r>
                      <a:r>
                        <a:rPr lang="en-US" sz="2000" dirty="0" smtClean="0"/>
                        <a:t> (5,183) = 2.6, </a:t>
                      </a:r>
                      <a:r>
                        <a:rPr lang="en-US" sz="2000" i="1" dirty="0" smtClean="0"/>
                        <a:t>p</a:t>
                      </a:r>
                      <a:r>
                        <a:rPr lang="en-US" sz="2000" dirty="0" smtClean="0"/>
                        <a:t> ≤ .03</a:t>
                      </a:r>
                    </a:p>
                    <a:p>
                      <a:pPr marL="0" marR="0" lvl="0" indent="0" algn="l" defTabSz="4389438" rtl="0" eaLnBrk="1" fontAlgn="base" latinLnBrk="0" hangingPunct="1">
                        <a:lnSpc>
                          <a:spcPct val="100000"/>
                        </a:lnSpc>
                        <a:spcBef>
                          <a:spcPct val="0"/>
                        </a:spcBef>
                        <a:spcAft>
                          <a:spcPct val="0"/>
                        </a:spcAft>
                        <a:buClrTx/>
                        <a:buSzTx/>
                        <a:buFont typeface="Arial" charset="0"/>
                        <a:buChar char="•"/>
                        <a:tabLst/>
                      </a:pPr>
                      <a:r>
                        <a:rPr lang="en-US" sz="2000" dirty="0" smtClean="0"/>
                        <a:t>AAQ-II:</a:t>
                      </a:r>
                      <a:r>
                        <a:rPr lang="en-US" sz="2000" baseline="0" dirty="0" smtClean="0"/>
                        <a:t> </a:t>
                      </a:r>
                      <a:r>
                        <a:rPr lang="en-US" sz="2000" dirty="0" smtClean="0"/>
                        <a:t>F (5,183) = 1.61, p </a:t>
                      </a:r>
                      <a:r>
                        <a:rPr kumimoji="0" lang="en-US" sz="2000" u="none" strike="noStrike" cap="none" normalizeH="0" baseline="0" dirty="0" smtClean="0">
                          <a:ln>
                            <a:noFill/>
                          </a:ln>
                          <a:effectLst/>
                        </a:rPr>
                        <a:t>≤ </a:t>
                      </a:r>
                      <a:r>
                        <a:rPr lang="en-US" sz="2000" dirty="0" smtClean="0"/>
                        <a:t>0.16; ; t(84)=2.56, p </a:t>
                      </a:r>
                      <a:r>
                        <a:rPr kumimoji="0" lang="en-US" sz="2000" u="none" strike="noStrike" cap="none" normalizeH="0" baseline="0" dirty="0" smtClean="0">
                          <a:ln>
                            <a:noFill/>
                          </a:ln>
                          <a:effectLst/>
                        </a:rPr>
                        <a:t>≤ </a:t>
                      </a:r>
                      <a:r>
                        <a:rPr lang="en-US" sz="2000" dirty="0" smtClean="0"/>
                        <a:t>.01 (eta squared =</a:t>
                      </a:r>
                      <a:r>
                        <a:rPr lang="en-US" sz="2000" baseline="0" dirty="0" smtClean="0"/>
                        <a:t> .07) </a:t>
                      </a:r>
                      <a:endParaRPr kumimoji="0" lang="en-US" sz="2000" b="0" i="0" u="none" strike="noStrike" cap="none" normalizeH="0" baseline="0" dirty="0" smtClean="0">
                        <a:ln>
                          <a:noFill/>
                        </a:ln>
                        <a:solidFill>
                          <a:srgbClr val="000000"/>
                        </a:solidFill>
                        <a:effectLst/>
                        <a:latin typeface="Arial" charset="0"/>
                        <a:ea typeface="MS PGothic" pitchFamily="34" charset="-128"/>
                      </a:endParaRPr>
                    </a:p>
                  </a:txBody>
                  <a:tcPr marL="93940" marR="93940" marT="49018" marB="49018" horzOverflow="overflow">
                    <a:solidFill>
                      <a:schemeClr val="accent1">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l" defTabSz="4389438"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MS PGothic" pitchFamily="34" charset="-128"/>
                      </a:endParaRPr>
                    </a:p>
                  </a:txBody>
                  <a:tcPr marL="98024" marR="98024" marT="54464" marB="54464" horzOverflow="overflow"/>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798517391"/>
              </p:ext>
            </p:extLst>
          </p:nvPr>
        </p:nvGraphicFramePr>
        <p:xfrm>
          <a:off x="32170353" y="14405762"/>
          <a:ext cx="8032750" cy="4267069"/>
        </p:xfrm>
        <a:graphic>
          <a:graphicData uri="http://schemas.openxmlformats.org/drawingml/2006/table">
            <a:tbl>
              <a:tblPr firstRow="1" bandRow="1">
                <a:tableStyleId>{5C22544A-7EE6-4342-B048-85BDC9FD1C3A}</a:tableStyleId>
              </a:tblPr>
              <a:tblGrid>
                <a:gridCol w="4016375"/>
                <a:gridCol w="4016375"/>
              </a:tblGrid>
              <a:tr h="1126478">
                <a:tc gridSpan="2">
                  <a:txBody>
                    <a:bodyPr/>
                    <a:lstStyle/>
                    <a:p>
                      <a:r>
                        <a:rPr lang="en-US" sz="2500" dirty="0" smtClean="0"/>
                        <a:t>Table 2</a:t>
                      </a:r>
                    </a:p>
                    <a:p>
                      <a:r>
                        <a:rPr lang="en-US" sz="2500" i="1" dirty="0" smtClean="0"/>
                        <a:t>Negative</a:t>
                      </a:r>
                      <a:r>
                        <a:rPr lang="en-US" sz="2500" i="1" baseline="0" dirty="0" smtClean="0"/>
                        <a:t> predictors of college students’ engagement in binge-drinking behaviors </a:t>
                      </a:r>
                      <a:endParaRPr lang="en-US" sz="2500" i="1" dirty="0"/>
                    </a:p>
                  </a:txBody>
                  <a:tcPr marL="87630" marR="87630" marT="41148" marB="41148"/>
                </a:tc>
                <a:tc hMerge="1">
                  <a:txBody>
                    <a:bodyPr/>
                    <a:lstStyle/>
                    <a:p>
                      <a:endParaRPr lang="en-US" dirty="0"/>
                    </a:p>
                  </a:txBody>
                  <a:tcPr/>
                </a:tc>
              </a:tr>
              <a:tr h="525780">
                <a:tc>
                  <a:txBody>
                    <a:bodyPr/>
                    <a:lstStyle/>
                    <a:p>
                      <a:r>
                        <a:rPr lang="en-US" sz="2500" dirty="0" smtClean="0"/>
                        <a:t>Negative</a:t>
                      </a:r>
                      <a:r>
                        <a:rPr lang="en-US" sz="2500" baseline="0" dirty="0" smtClean="0"/>
                        <a:t> </a:t>
                      </a:r>
                      <a:r>
                        <a:rPr lang="en-US" sz="2500" dirty="0" smtClean="0"/>
                        <a:t>Predictors </a:t>
                      </a:r>
                      <a:endParaRPr lang="en-US" sz="2500" dirty="0"/>
                    </a:p>
                  </a:txBody>
                  <a:tcPr marL="87630" marR="87630" marT="41148" marB="41148">
                    <a:solidFill>
                      <a:schemeClr val="accent1">
                        <a:lumMod val="60000"/>
                        <a:lumOff val="40000"/>
                      </a:schemeClr>
                    </a:solidFill>
                  </a:tcPr>
                </a:tc>
                <a:tc>
                  <a:txBody>
                    <a:bodyPr/>
                    <a:lstStyle/>
                    <a:p>
                      <a:r>
                        <a:rPr lang="en-US" sz="2500" dirty="0" smtClean="0"/>
                        <a:t>Odds Ratio</a:t>
                      </a:r>
                      <a:endParaRPr lang="en-US" sz="2500" dirty="0"/>
                    </a:p>
                  </a:txBody>
                  <a:tcPr marL="87630" marR="87630" marT="41148" marB="41148">
                    <a:solidFill>
                      <a:schemeClr val="accent1">
                        <a:lumMod val="60000"/>
                        <a:lumOff val="40000"/>
                      </a:schemeClr>
                    </a:solidFill>
                  </a:tcPr>
                </a:tc>
              </a:tr>
              <a:tr h="629656">
                <a:tc>
                  <a:txBody>
                    <a:bodyPr/>
                    <a:lstStyle/>
                    <a:p>
                      <a:r>
                        <a:rPr lang="en-US" sz="2500" dirty="0" smtClean="0"/>
                        <a:t>Psychological Flexibility </a:t>
                      </a:r>
                      <a:endParaRPr lang="en-US" sz="2500" dirty="0"/>
                    </a:p>
                  </a:txBody>
                  <a:tcPr marL="87630" marR="87630" marT="41148" marB="41148"/>
                </a:tc>
                <a:tc>
                  <a:txBody>
                    <a:bodyPr/>
                    <a:lstStyle/>
                    <a:p>
                      <a:r>
                        <a:rPr lang="en-US" sz="2500" dirty="0" smtClean="0"/>
                        <a:t>0.95</a:t>
                      </a:r>
                      <a:endParaRPr lang="en-US" sz="2500" dirty="0"/>
                    </a:p>
                  </a:txBody>
                  <a:tcPr marL="87630" marR="87630" marT="41148" marB="41148"/>
                </a:tc>
              </a:tr>
              <a:tr h="628779">
                <a:tc>
                  <a:txBody>
                    <a:bodyPr/>
                    <a:lstStyle/>
                    <a:p>
                      <a:r>
                        <a:rPr lang="en-US" sz="2500" dirty="0" smtClean="0"/>
                        <a:t>African American</a:t>
                      </a:r>
                      <a:endParaRPr lang="en-US" sz="2500" dirty="0"/>
                    </a:p>
                  </a:txBody>
                  <a:tcPr marL="87630" marR="87630" marT="41148" marB="41148"/>
                </a:tc>
                <a:tc>
                  <a:txBody>
                    <a:bodyPr/>
                    <a:lstStyle/>
                    <a:p>
                      <a:r>
                        <a:rPr lang="en-US" sz="2500" dirty="0" smtClean="0"/>
                        <a:t>0.30</a:t>
                      </a:r>
                      <a:endParaRPr lang="en-US" sz="2500" dirty="0"/>
                    </a:p>
                  </a:txBody>
                  <a:tcPr marL="87630" marR="87630" marT="41148" marB="41148"/>
                </a:tc>
              </a:tr>
              <a:tr h="628779">
                <a:tc>
                  <a:txBody>
                    <a:bodyPr/>
                    <a:lstStyle/>
                    <a:p>
                      <a:r>
                        <a:rPr lang="en-US" sz="2500" dirty="0" smtClean="0"/>
                        <a:t>Asian</a:t>
                      </a:r>
                      <a:r>
                        <a:rPr lang="en-US" sz="2500" baseline="0" dirty="0" smtClean="0"/>
                        <a:t> </a:t>
                      </a:r>
                      <a:endParaRPr lang="en-US" sz="2500" dirty="0"/>
                    </a:p>
                  </a:txBody>
                  <a:tcPr marL="87630" marR="87630" marT="41148" marB="41148"/>
                </a:tc>
                <a:tc>
                  <a:txBody>
                    <a:bodyPr/>
                    <a:lstStyle/>
                    <a:p>
                      <a:r>
                        <a:rPr lang="en-US" sz="2500" dirty="0" smtClean="0"/>
                        <a:t>0.33</a:t>
                      </a:r>
                      <a:endParaRPr lang="en-US" sz="2500" dirty="0"/>
                    </a:p>
                  </a:txBody>
                  <a:tcPr marL="87630" marR="87630" marT="41148" marB="41148"/>
                </a:tc>
              </a:tr>
              <a:tr h="628779">
                <a:tc gridSpan="2">
                  <a:txBody>
                    <a:bodyPr/>
                    <a:lstStyle/>
                    <a:p>
                      <a:r>
                        <a:rPr lang="en-US" sz="2500" dirty="0" smtClean="0"/>
                        <a:t>X² = (5, N=189) = 15.5, p&lt;.05 – Logistical Regression </a:t>
                      </a:r>
                      <a:endParaRPr lang="en-US" sz="2500" dirty="0"/>
                    </a:p>
                  </a:txBody>
                  <a:tcPr marL="87630" marR="87630" marT="41148" marB="41148">
                    <a:solidFill>
                      <a:schemeClr val="accent1">
                        <a:lumMod val="60000"/>
                        <a:lumOff val="40000"/>
                      </a:schemeClr>
                    </a:solidFill>
                  </a:tcPr>
                </a:tc>
                <a:tc hMerge="1">
                  <a:txBody>
                    <a:bodyPr/>
                    <a:lstStyle/>
                    <a:p>
                      <a:endParaRPr lang="en-US" dirty="0"/>
                    </a:p>
                  </a:txBody>
                  <a:tcPr/>
                </a:tc>
              </a:tr>
            </a:tbl>
          </a:graphicData>
        </a:graphic>
      </p:graphicFrame>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27089" y="23677818"/>
            <a:ext cx="8705451" cy="69643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1&quot;&gt;&lt;object type=&quot;1&quot; unique_id=&quot;10001&quot;&gt;&lt;object type=&quot;2&quot; unique_id=&quot;10002&quot;&gt;&lt;object type=&quot;3&quot; unique_id=&quot;10003&quot;&gt;&lt;property id=&quot;20148&quot; value=&quot;5&quot;/&gt;&lt;property id=&quot;20300&quot; value=&quot;Slide 1 - &amp;quot;Psychological Flexibility, Ethnicity, and Binge-drinking in College Students&amp;quot;&quot;/&gt;&lt;property id=&quot;20307&quot; value=&quot;257&quot;/&gt;&lt;/object&gt;&lt;/object&gt;&lt;object type=&quot;8&quot; unique_id=&quot;10006&quot;&gt;&lt;/object&gt;&lt;/object&gt;&lt;/database&gt;"/>
  <p:tag name="MMPROD_NEXTUNIQUEID" val="10009"/>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1409</TotalTime>
  <Words>2015</Words>
  <Application>Microsoft Office PowerPoint</Application>
  <PresentationFormat>Custom</PresentationFormat>
  <Paragraphs>115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Civic</vt:lpstr>
      <vt:lpstr>Psychological Flexibility, Ethnicity, and Binge-drinking in College Students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Moby</dc:creator>
  <cp:lastModifiedBy>Emily</cp:lastModifiedBy>
  <cp:revision>288</cp:revision>
  <cp:lastPrinted>2014-04-14T21:43:36Z</cp:lastPrinted>
  <dcterms:created xsi:type="dcterms:W3CDTF">2011-04-19T21:53:24Z</dcterms:created>
  <dcterms:modified xsi:type="dcterms:W3CDTF">2014-07-15T19:45:25Z</dcterms:modified>
</cp:coreProperties>
</file>